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341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Calistoga" panose="020B0604020202020204" charset="0"/>
      <p:regular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Voces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70946F-4EA8-4C3F-AE21-BA6CFD597860}">
  <a:tblStyle styleId="{F670946F-4EA8-4C3F-AE21-BA6CFD597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f28780c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f28780c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e17f27ca78_1_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e17f27ca78_1_2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1264056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1264056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1129499af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1129499af1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0f595bbf6_2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0f595bbf6_2_1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f0f595bb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f0f595bb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f0f595bbf6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f0f595bbf6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f0f595bbf6_2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f0f595bbf6_2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11264056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11264056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26405626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26405626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19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986" y="4021295"/>
            <a:ext cx="7282212" cy="156332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216394">
            <a:off x="7760494" y="3184712"/>
            <a:ext cx="1854010" cy="93263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97050" y="1201948"/>
            <a:ext cx="53499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261409">
            <a:off x="-215992" y="3242195"/>
            <a:ext cx="3158359" cy="1823059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113637" flipH="1">
            <a:off x="-437435" y="-1259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16" name="Google Shape;16;p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flipH="1">
            <a:off x="-104526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1208850" y="3315150"/>
            <a:ext cx="1015989" cy="1055050"/>
            <a:chOff x="1208850" y="3315150"/>
            <a:chExt cx="1015989" cy="1055050"/>
          </a:xfrm>
        </p:grpSpPr>
        <p:sp>
          <p:nvSpPr>
            <p:cNvPr id="32" name="Google Shape;32;p2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-168174">
            <a:off x="4363558" y="-6916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-2005385">
            <a:off x="7522888" y="205445"/>
            <a:ext cx="647404" cy="667404"/>
            <a:chOff x="8430750" y="977888"/>
            <a:chExt cx="647424" cy="667425"/>
          </a:xfrm>
        </p:grpSpPr>
        <p:sp>
          <p:nvSpPr>
            <p:cNvPr id="49" name="Google Shape;49;p2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3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3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23"/>
          <p:cNvSpPr/>
          <p:nvPr/>
        </p:nvSpPr>
        <p:spPr>
          <a:xfrm>
            <a:off x="0" y="381335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3"/>
          <p:cNvSpPr/>
          <p:nvPr/>
        </p:nvSpPr>
        <p:spPr>
          <a:xfrm>
            <a:off x="-114800" y="392675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3"/>
          <p:cNvSpPr/>
          <p:nvPr/>
        </p:nvSpPr>
        <p:spPr>
          <a:xfrm rot="631279">
            <a:off x="346421" y="3093611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3"/>
          <p:cNvSpPr/>
          <p:nvPr/>
        </p:nvSpPr>
        <p:spPr>
          <a:xfrm rot="740692">
            <a:off x="7503739" y="2072943"/>
            <a:ext cx="1854066" cy="135818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3"/>
          <p:cNvSpPr/>
          <p:nvPr/>
        </p:nvSpPr>
        <p:spPr>
          <a:xfrm rot="10800000">
            <a:off x="440100" y="431780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3"/>
          <p:cNvSpPr/>
          <p:nvPr/>
        </p:nvSpPr>
        <p:spPr>
          <a:xfrm rot="-170772">
            <a:off x="464467" y="1451868"/>
            <a:ext cx="1724897" cy="1024175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3"/>
          <p:cNvSpPr/>
          <p:nvPr/>
        </p:nvSpPr>
        <p:spPr>
          <a:xfrm rot="-9900107">
            <a:off x="-1167206" y="986321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23"/>
          <p:cNvGrpSpPr/>
          <p:nvPr/>
        </p:nvGrpSpPr>
        <p:grpSpPr>
          <a:xfrm>
            <a:off x="8607873" y="3156549"/>
            <a:ext cx="1209930" cy="1048028"/>
            <a:chOff x="5229248" y="898924"/>
            <a:chExt cx="1209930" cy="1048028"/>
          </a:xfrm>
        </p:grpSpPr>
        <p:sp>
          <p:nvSpPr>
            <p:cNvPr id="841" name="Google Shape;841;p23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5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2"/>
          <p:cNvSpPr/>
          <p:nvPr/>
        </p:nvSpPr>
        <p:spPr>
          <a:xfrm rot="787333">
            <a:off x="-233268" y="4337039"/>
            <a:ext cx="4560085" cy="1340780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2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1088" name="Google Shape;1088;p32"/>
          <p:cNvGrpSpPr/>
          <p:nvPr/>
        </p:nvGrpSpPr>
        <p:grpSpPr>
          <a:xfrm rot="-9597900">
            <a:off x="355815" y="2133640"/>
            <a:ext cx="696303" cy="1016203"/>
            <a:chOff x="6988300" y="272724"/>
            <a:chExt cx="696291" cy="1016185"/>
          </a:xfrm>
        </p:grpSpPr>
        <p:sp>
          <p:nvSpPr>
            <p:cNvPr id="1089" name="Google Shape;1089;p32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32"/>
          <p:cNvSpPr/>
          <p:nvPr/>
        </p:nvSpPr>
        <p:spPr>
          <a:xfrm rot="-3926649">
            <a:off x="7814071" y="3843018"/>
            <a:ext cx="1563250" cy="128133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2"/>
          <p:cNvSpPr/>
          <p:nvPr/>
        </p:nvSpPr>
        <p:spPr>
          <a:xfrm rot="5400000" flipH="1">
            <a:off x="7703917" y="705242"/>
            <a:ext cx="2127125" cy="962541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2"/>
          <p:cNvSpPr/>
          <p:nvPr/>
        </p:nvSpPr>
        <p:spPr>
          <a:xfrm rot="10800000">
            <a:off x="5053694" y="4742763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2"/>
          <p:cNvSpPr/>
          <p:nvPr/>
        </p:nvSpPr>
        <p:spPr>
          <a:xfrm rot="4110747" flipH="1">
            <a:off x="-572794" y="3677524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1103" name="Google Shape;1103;p32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32"/>
          <p:cNvGrpSpPr/>
          <p:nvPr/>
        </p:nvGrpSpPr>
        <p:grpSpPr>
          <a:xfrm rot="3797027">
            <a:off x="279599" y="2754119"/>
            <a:ext cx="696334" cy="1016248"/>
            <a:chOff x="8379850" y="2829899"/>
            <a:chExt cx="696291" cy="1016185"/>
          </a:xfrm>
        </p:grpSpPr>
        <p:sp>
          <p:nvSpPr>
            <p:cNvPr id="1113" name="Google Shape;1113;p32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2"/>
          <p:cNvSpPr/>
          <p:nvPr/>
        </p:nvSpPr>
        <p:spPr>
          <a:xfrm rot="-3599956">
            <a:off x="-893846" y="651143"/>
            <a:ext cx="2346998" cy="34644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2"/>
          <p:cNvSpPr/>
          <p:nvPr/>
        </p:nvSpPr>
        <p:spPr>
          <a:xfrm rot="3446542">
            <a:off x="-582786" y="328125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2"/>
          <p:cNvSpPr/>
          <p:nvPr/>
        </p:nvSpPr>
        <p:spPr>
          <a:xfrm rot="10102164" flipH="1">
            <a:off x="7659722" y="1387884"/>
            <a:ext cx="1724929" cy="102419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2"/>
          <p:cNvSpPr/>
          <p:nvPr/>
        </p:nvSpPr>
        <p:spPr>
          <a:xfrm rot="231828">
            <a:off x="6791070" y="-862921"/>
            <a:ext cx="2560040" cy="204281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/>
          <p:nvPr/>
        </p:nvSpPr>
        <p:spPr>
          <a:xfrm>
            <a:off x="5080174" y="4349472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36"/>
          <p:cNvSpPr/>
          <p:nvPr/>
        </p:nvSpPr>
        <p:spPr>
          <a:xfrm rot="4526122">
            <a:off x="6282160" y="3405557"/>
            <a:ext cx="1725018" cy="1024247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6"/>
          <p:cNvSpPr/>
          <p:nvPr/>
        </p:nvSpPr>
        <p:spPr>
          <a:xfrm rot="-5113953">
            <a:off x="913876" y="4032650"/>
            <a:ext cx="1169735" cy="5884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36"/>
          <p:cNvSpPr/>
          <p:nvPr/>
        </p:nvSpPr>
        <p:spPr>
          <a:xfrm rot="7199918">
            <a:off x="1809134" y="1397134"/>
            <a:ext cx="5748086" cy="436758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36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2" name="Google Shape;1282;p36"/>
          <p:cNvSpPr txBox="1">
            <a:spLocks noGrp="1"/>
          </p:cNvSpPr>
          <p:nvPr>
            <p:ph type="title" idx="2" hasCustomPrompt="1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3" name="Google Shape;1283;p36"/>
          <p:cNvSpPr txBox="1">
            <a:spLocks noGrp="1"/>
          </p:cNvSpPr>
          <p:nvPr>
            <p:ph type="subTitle" idx="1"/>
          </p:nvPr>
        </p:nvSpPr>
        <p:spPr>
          <a:xfrm>
            <a:off x="3291288" y="3222250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36"/>
          <p:cNvSpPr/>
          <p:nvPr/>
        </p:nvSpPr>
        <p:spPr>
          <a:xfrm rot="-3663011">
            <a:off x="-919084" y="157972"/>
            <a:ext cx="3264630" cy="260482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36"/>
          <p:cNvGrpSpPr/>
          <p:nvPr/>
        </p:nvGrpSpPr>
        <p:grpSpPr>
          <a:xfrm>
            <a:off x="1575997" y="1235649"/>
            <a:ext cx="741626" cy="1195489"/>
            <a:chOff x="510547" y="4000024"/>
            <a:chExt cx="741626" cy="1195489"/>
          </a:xfrm>
        </p:grpSpPr>
        <p:sp>
          <p:nvSpPr>
            <p:cNvPr id="1286" name="Google Shape;1286;p3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 rot="1148821">
            <a:off x="1603130" y="352098"/>
            <a:ext cx="745391" cy="1353253"/>
            <a:chOff x="4614150" y="3299838"/>
            <a:chExt cx="745375" cy="1353225"/>
          </a:xfrm>
        </p:grpSpPr>
        <p:sp>
          <p:nvSpPr>
            <p:cNvPr id="1305" name="Google Shape;1305;p36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36"/>
          <p:cNvSpPr/>
          <p:nvPr/>
        </p:nvSpPr>
        <p:spPr>
          <a:xfrm rot="1215257">
            <a:off x="7284082" y="171046"/>
            <a:ext cx="2347136" cy="34646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bg>
      <p:bgPr>
        <a:solidFill>
          <a:schemeClr val="dk2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1"/>
          <p:cNvSpPr txBox="1">
            <a:spLocks noGrp="1"/>
          </p:cNvSpPr>
          <p:nvPr>
            <p:ph type="title"/>
          </p:nvPr>
        </p:nvSpPr>
        <p:spPr>
          <a:xfrm>
            <a:off x="709600" y="512064"/>
            <a:ext cx="7721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4" name="Google Shape;1594;p41"/>
          <p:cNvSpPr txBox="1">
            <a:spLocks noGrp="1"/>
          </p:cNvSpPr>
          <p:nvPr>
            <p:ph type="body" idx="1"/>
          </p:nvPr>
        </p:nvSpPr>
        <p:spPr>
          <a:xfrm>
            <a:off x="3822905" y="2478320"/>
            <a:ext cx="46077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595" name="Google Shape;1595;p41"/>
          <p:cNvSpPr txBox="1">
            <a:spLocks noGrp="1"/>
          </p:cNvSpPr>
          <p:nvPr>
            <p:ph type="subTitle" idx="2"/>
          </p:nvPr>
        </p:nvSpPr>
        <p:spPr>
          <a:xfrm>
            <a:off x="3804200" y="1343006"/>
            <a:ext cx="2565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41"/>
          <p:cNvSpPr txBox="1">
            <a:spLocks noGrp="1"/>
          </p:cNvSpPr>
          <p:nvPr>
            <p:ph type="title" idx="3" hasCustomPrompt="1"/>
          </p:nvPr>
        </p:nvSpPr>
        <p:spPr>
          <a:xfrm>
            <a:off x="3804200" y="1805100"/>
            <a:ext cx="2031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7" name="Google Shape;1597;p41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1"/>
          <p:cNvSpPr/>
          <p:nvPr/>
        </p:nvSpPr>
        <p:spPr>
          <a:xfrm rot="5400000">
            <a:off x="7993175" y="3379000"/>
            <a:ext cx="2127100" cy="169720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8401850" y="2281975"/>
            <a:ext cx="931200" cy="1240175"/>
            <a:chOff x="8401850" y="2281975"/>
            <a:chExt cx="931200" cy="1240175"/>
          </a:xfrm>
        </p:grpSpPr>
        <p:sp>
          <p:nvSpPr>
            <p:cNvPr id="1600" name="Google Shape;1600;p41"/>
            <p:cNvSpPr/>
            <p:nvPr/>
          </p:nvSpPr>
          <p:spPr>
            <a:xfrm>
              <a:off x="8401850" y="2467100"/>
              <a:ext cx="931200" cy="1055050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9043400" y="2758000"/>
              <a:ext cx="38525" cy="26180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8771750" y="2849875"/>
              <a:ext cx="336900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9123150" y="2856300"/>
              <a:ext cx="52250" cy="329400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8774900" y="2281975"/>
              <a:ext cx="236050" cy="618000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1"/>
          <p:cNvSpPr/>
          <p:nvPr/>
        </p:nvSpPr>
        <p:spPr>
          <a:xfrm rot="5400000">
            <a:off x="7406513" y="4128288"/>
            <a:ext cx="1474575" cy="851150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1"/>
          <p:cNvSpPr/>
          <p:nvPr/>
        </p:nvSpPr>
        <p:spPr>
          <a:xfrm rot="5400000">
            <a:off x="7567900" y="3415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1"/>
          <p:cNvSpPr/>
          <p:nvPr/>
        </p:nvSpPr>
        <p:spPr>
          <a:xfrm rot="-9616139">
            <a:off x="-728847" y="3512915"/>
            <a:ext cx="3158322" cy="182303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1"/>
          <p:cNvSpPr/>
          <p:nvPr/>
        </p:nvSpPr>
        <p:spPr>
          <a:xfrm rot="10276459">
            <a:off x="37875" y="3854619"/>
            <a:ext cx="1169869" cy="588485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9" name="Google Shape;1609;p41"/>
          <p:cNvGrpSpPr/>
          <p:nvPr/>
        </p:nvGrpSpPr>
        <p:grpSpPr>
          <a:xfrm>
            <a:off x="-5850" y="4575500"/>
            <a:ext cx="511994" cy="525888"/>
            <a:chOff x="-5850" y="4575500"/>
            <a:chExt cx="511994" cy="525888"/>
          </a:xfrm>
        </p:grpSpPr>
        <p:sp>
          <p:nvSpPr>
            <p:cNvPr id="1610" name="Google Shape;1610;p41"/>
            <p:cNvSpPr/>
            <p:nvPr/>
          </p:nvSpPr>
          <p:spPr>
            <a:xfrm>
              <a:off x="271240" y="4575500"/>
              <a:ext cx="25125" cy="18249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34309" y="4688201"/>
              <a:ext cx="34339" cy="26420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359644" y="4635396"/>
              <a:ext cx="37003" cy="3171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349098" y="4953736"/>
              <a:ext cx="47549" cy="44562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54671" y="4921737"/>
              <a:ext cx="51473" cy="50681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353057" y="4832001"/>
              <a:ext cx="27752" cy="37003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36998" y="5075976"/>
              <a:ext cx="42762" cy="25412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107643" y="4895352"/>
              <a:ext cx="44886" cy="356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-5850" y="4747557"/>
              <a:ext cx="30380" cy="22461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41"/>
          <p:cNvSpPr/>
          <p:nvPr/>
        </p:nvSpPr>
        <p:spPr>
          <a:xfrm rot="-4157218">
            <a:off x="194531" y="1507463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0" name="Google Shape;1620;p41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1621" name="Google Shape;1621;p41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41"/>
          <p:cNvSpPr/>
          <p:nvPr/>
        </p:nvSpPr>
        <p:spPr>
          <a:xfrm>
            <a:off x="4984598" y="-111688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1"/>
          <p:cNvSpPr/>
          <p:nvPr/>
        </p:nvSpPr>
        <p:spPr>
          <a:xfrm rot="-5400000">
            <a:off x="6312358" y="-182201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bg>
      <p:bgPr>
        <a:solidFill>
          <a:schemeClr val="accent2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2"/>
          <p:cNvSpPr/>
          <p:nvPr/>
        </p:nvSpPr>
        <p:spPr>
          <a:xfrm rot="-7669138">
            <a:off x="5872915" y="-210863"/>
            <a:ext cx="1491547" cy="885621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2"/>
          <p:cNvSpPr/>
          <p:nvPr/>
        </p:nvSpPr>
        <p:spPr>
          <a:xfrm rot="-4157218">
            <a:off x="471306" y="2059638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2"/>
          <p:cNvSpPr/>
          <p:nvPr/>
        </p:nvSpPr>
        <p:spPr>
          <a:xfrm>
            <a:off x="-315425" y="2118600"/>
            <a:ext cx="10054934" cy="4223847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2"/>
          <p:cNvSpPr txBox="1">
            <a:spLocks noGrp="1"/>
          </p:cNvSpPr>
          <p:nvPr>
            <p:ph type="ctrTitle"/>
          </p:nvPr>
        </p:nvSpPr>
        <p:spPr>
          <a:xfrm>
            <a:off x="2391150" y="955300"/>
            <a:ext cx="4361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45" name="Google Shape;1645;p42"/>
          <p:cNvSpPr txBox="1">
            <a:spLocks noGrp="1"/>
          </p:cNvSpPr>
          <p:nvPr>
            <p:ph type="subTitle" idx="1"/>
          </p:nvPr>
        </p:nvSpPr>
        <p:spPr>
          <a:xfrm>
            <a:off x="2391175" y="2621175"/>
            <a:ext cx="43617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42"/>
          <p:cNvSpPr/>
          <p:nvPr/>
        </p:nvSpPr>
        <p:spPr>
          <a:xfrm rot="3113721">
            <a:off x="6073616" y="-500706"/>
            <a:ext cx="3723375" cy="288950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42"/>
          <p:cNvGrpSpPr/>
          <p:nvPr/>
        </p:nvGrpSpPr>
        <p:grpSpPr>
          <a:xfrm flipH="1">
            <a:off x="7242047" y="1624762"/>
            <a:ext cx="1386501" cy="673098"/>
            <a:chOff x="6262493" y="240300"/>
            <a:chExt cx="1386501" cy="673098"/>
          </a:xfrm>
        </p:grpSpPr>
        <p:sp>
          <p:nvSpPr>
            <p:cNvPr id="1648" name="Google Shape;1648;p4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2"/>
          <p:cNvGrpSpPr/>
          <p:nvPr/>
        </p:nvGrpSpPr>
        <p:grpSpPr>
          <a:xfrm>
            <a:off x="255775" y="3956900"/>
            <a:ext cx="745375" cy="1353225"/>
            <a:chOff x="255975" y="3937900"/>
            <a:chExt cx="745375" cy="1353225"/>
          </a:xfrm>
        </p:grpSpPr>
        <p:sp>
          <p:nvSpPr>
            <p:cNvPr id="1661" name="Google Shape;1661;p42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42"/>
          <p:cNvSpPr/>
          <p:nvPr/>
        </p:nvSpPr>
        <p:spPr>
          <a:xfrm rot="-9473144">
            <a:off x="8051878" y="2202061"/>
            <a:ext cx="1169730" cy="588414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2"/>
          <p:cNvSpPr/>
          <p:nvPr/>
        </p:nvSpPr>
        <p:spPr>
          <a:xfrm rot="-5400000">
            <a:off x="-815956" y="2035191"/>
            <a:ext cx="2127125" cy="808844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2"/>
          <p:cNvSpPr/>
          <p:nvPr/>
        </p:nvSpPr>
        <p:spPr>
          <a:xfrm rot="-2307563">
            <a:off x="-644283" y="432406"/>
            <a:ext cx="2347202" cy="34647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2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chemeClr val="accent2"/>
        </a:solid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60"/>
          <p:cNvSpPr/>
          <p:nvPr/>
        </p:nvSpPr>
        <p:spPr>
          <a:xfrm>
            <a:off x="2596700" y="878250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60"/>
          <p:cNvSpPr/>
          <p:nvPr/>
        </p:nvSpPr>
        <p:spPr>
          <a:xfrm rot="284115">
            <a:off x="2138764" y="423486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60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2465" name="Google Shape;2465;p60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0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0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0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60"/>
          <p:cNvSpPr/>
          <p:nvPr/>
        </p:nvSpPr>
        <p:spPr>
          <a:xfrm rot="-5751256">
            <a:off x="7495312" y="38076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60"/>
          <p:cNvSpPr/>
          <p:nvPr/>
        </p:nvSpPr>
        <p:spPr>
          <a:xfrm rot="-10339277">
            <a:off x="8199101" y="1062615"/>
            <a:ext cx="1169743" cy="58842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60"/>
          <p:cNvSpPr/>
          <p:nvPr/>
        </p:nvSpPr>
        <p:spPr>
          <a:xfrm rot="-5400000">
            <a:off x="-757390" y="10888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60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1"/>
          <p:cNvSpPr/>
          <p:nvPr/>
        </p:nvSpPr>
        <p:spPr>
          <a:xfrm rot="5400000">
            <a:off x="7556147" y="120881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61"/>
          <p:cNvSpPr/>
          <p:nvPr/>
        </p:nvSpPr>
        <p:spPr>
          <a:xfrm rot="3678335">
            <a:off x="-215883" y="460276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61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61"/>
          <p:cNvSpPr/>
          <p:nvPr/>
        </p:nvSpPr>
        <p:spPr>
          <a:xfrm rot="-2298006">
            <a:off x="308215" y="3605499"/>
            <a:ext cx="1563224" cy="128131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61"/>
          <p:cNvGrpSpPr/>
          <p:nvPr/>
        </p:nvGrpSpPr>
        <p:grpSpPr>
          <a:xfrm>
            <a:off x="8542847" y="-179901"/>
            <a:ext cx="741626" cy="1195489"/>
            <a:chOff x="510547" y="4000024"/>
            <a:chExt cx="741626" cy="1195489"/>
          </a:xfrm>
        </p:grpSpPr>
        <p:sp>
          <p:nvSpPr>
            <p:cNvPr id="2480" name="Google Shape;2480;p61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61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9" name="Google Shape;2499;p61"/>
          <p:cNvGrpSpPr/>
          <p:nvPr/>
        </p:nvGrpSpPr>
        <p:grpSpPr>
          <a:xfrm>
            <a:off x="-586438" y="2246659"/>
            <a:ext cx="1395308" cy="1361806"/>
            <a:chOff x="-586438" y="2246659"/>
            <a:chExt cx="1395308" cy="1361806"/>
          </a:xfrm>
        </p:grpSpPr>
        <p:sp>
          <p:nvSpPr>
            <p:cNvPr id="2500" name="Google Shape;2500;p61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rot="-3113637" flipH="1">
            <a:off x="-1478435" y="1539676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9522620">
            <a:off x="6966042" y="2854761"/>
            <a:ext cx="2347159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7300685" flipH="1">
            <a:off x="1803334" y="326595"/>
            <a:ext cx="5077909" cy="5275099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rot="-1106640">
            <a:off x="1355362" y="38298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4009650" y="1895550"/>
            <a:ext cx="2888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4009650" y="2563050"/>
            <a:ext cx="2888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rot="10800000">
            <a:off x="8074932" y="3436057"/>
            <a:ext cx="1375281" cy="1198328"/>
            <a:chOff x="2519199" y="-2954641"/>
            <a:chExt cx="1375144" cy="1198208"/>
          </a:xfrm>
        </p:grpSpPr>
        <p:sp>
          <p:nvSpPr>
            <p:cNvPr id="75" name="Google Shape;75;p3"/>
            <p:cNvSpPr/>
            <p:nvPr/>
          </p:nvSpPr>
          <p:spPr>
            <a:xfrm rot="7125379">
              <a:off x="3010578" y="-3133758"/>
              <a:ext cx="392387" cy="135326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7125379">
              <a:off x="2919191" y="-2417630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7125379">
              <a:off x="3088618" y="-2625776"/>
              <a:ext cx="94178" cy="404487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7125379">
              <a:off x="2794089" y="-2564445"/>
              <a:ext cx="278783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7125379">
              <a:off x="3010608" y="-2316410"/>
              <a:ext cx="410037" cy="513465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899960">
            <a:off x="7499293" y="-49617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rot="-6147797" flipH="1">
            <a:off x="4455422" y="2636327"/>
            <a:ext cx="3235315" cy="3460143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7094922" y="3061499"/>
            <a:ext cx="741626" cy="1195489"/>
            <a:chOff x="1790072" y="5162724"/>
            <a:chExt cx="741626" cy="1195489"/>
          </a:xfrm>
        </p:grpSpPr>
        <p:sp>
          <p:nvSpPr>
            <p:cNvPr id="85" name="Google Shape;85;p3"/>
            <p:cNvSpPr/>
            <p:nvPr/>
          </p:nvSpPr>
          <p:spPr>
            <a:xfrm rot="3521228">
              <a:off x="1998516" y="57653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3521228">
              <a:off x="2029866" y="58683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3521228">
              <a:off x="2072340" y="57737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3521228">
              <a:off x="2247752" y="59299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3521228">
              <a:off x="2094024" y="59087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3521228">
              <a:off x="1978297" y="60941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3521228">
              <a:off x="2148189" y="57911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3521228">
              <a:off x="2238086" y="56308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3521228">
              <a:off x="2351440" y="56381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3521228">
              <a:off x="2108677" y="55559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3521228">
              <a:off x="2295081" y="55210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3521228">
              <a:off x="2309473" y="54064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3521228">
              <a:off x="2439769" y="52456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3521228">
              <a:off x="2503878" y="51688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3521228">
              <a:off x="2132870" y="60855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3521228">
              <a:off x="1844791" y="58506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521228">
              <a:off x="1878913" y="62427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3521228">
              <a:off x="1793274" y="63198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/>
          <p:nvPr/>
        </p:nvSpPr>
        <p:spPr>
          <a:xfrm flipH="1">
            <a:off x="4166863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 flipH="1">
            <a:off x="3529065" y="4102018"/>
            <a:ext cx="2701630" cy="2155614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rot="2479792">
            <a:off x="-1467390" y="3344051"/>
            <a:ext cx="3158401" cy="1823083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10374333">
            <a:off x="5967606" y="4784092"/>
            <a:ext cx="2346946" cy="346435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709875" y="1135200"/>
            <a:ext cx="7719300" cy="3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7794500" y="4467125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405649" y="4118825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585838" y="-42816"/>
            <a:ext cx="1395308" cy="1361806"/>
            <a:chOff x="-605888" y="3025234"/>
            <a:chExt cx="1395308" cy="1361806"/>
          </a:xfrm>
        </p:grpSpPr>
        <p:sp>
          <p:nvSpPr>
            <p:cNvPr id="113" name="Google Shape;113;p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076723" y="114074"/>
            <a:ext cx="1209930" cy="1048028"/>
            <a:chOff x="5229248" y="898924"/>
            <a:chExt cx="1209930" cy="1048028"/>
          </a:xfrm>
        </p:grpSpPr>
        <p:sp>
          <p:nvSpPr>
            <p:cNvPr id="120" name="Google Shape;120;p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-4540936">
            <a:off x="-600645" y="3844858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 txBox="1">
            <a:spLocks noGrp="1"/>
          </p:cNvSpPr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335" name="Google Shape;335;p9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9"/>
          <p:cNvSpPr/>
          <p:nvPr/>
        </p:nvSpPr>
        <p:spPr>
          <a:xfrm>
            <a:off x="-37050" y="4355125"/>
            <a:ext cx="6799568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9"/>
          <p:cNvSpPr/>
          <p:nvPr/>
        </p:nvSpPr>
        <p:spPr>
          <a:xfrm flipH="1">
            <a:off x="2392450" y="4317273"/>
            <a:ext cx="6757025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9"/>
          <p:cNvSpPr/>
          <p:nvPr/>
        </p:nvSpPr>
        <p:spPr>
          <a:xfrm rot="7110921">
            <a:off x="5341721" y="811026"/>
            <a:ext cx="1722624" cy="99432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"/>
          <p:cNvSpPr/>
          <p:nvPr/>
        </p:nvSpPr>
        <p:spPr>
          <a:xfrm rot="-1883114" flipH="1">
            <a:off x="-1613018" y="-136238"/>
            <a:ext cx="4339240" cy="1555278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9"/>
          <p:cNvSpPr/>
          <p:nvPr/>
        </p:nvSpPr>
        <p:spPr>
          <a:xfrm flipH="1">
            <a:off x="7770216" y="4239350"/>
            <a:ext cx="1572056" cy="93342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9"/>
          <p:cNvGrpSpPr/>
          <p:nvPr/>
        </p:nvGrpSpPr>
        <p:grpSpPr>
          <a:xfrm>
            <a:off x="3327437" y="3279884"/>
            <a:ext cx="1395308" cy="1361806"/>
            <a:chOff x="3307387" y="6347934"/>
            <a:chExt cx="1395308" cy="1361806"/>
          </a:xfrm>
        </p:grpSpPr>
        <p:sp>
          <p:nvSpPr>
            <p:cNvPr id="353" name="Google Shape;353;p9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9"/>
          <p:cNvSpPr/>
          <p:nvPr/>
        </p:nvSpPr>
        <p:spPr>
          <a:xfrm rot="-4540936">
            <a:off x="-370382" y="3494483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"/>
          <p:cNvSpPr/>
          <p:nvPr/>
        </p:nvSpPr>
        <p:spPr>
          <a:xfrm rot="3224944" flipH="1">
            <a:off x="6925087" y="-1169803"/>
            <a:ext cx="2701490" cy="215550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3446542">
            <a:off x="8364627" y="1682487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ctrTitle"/>
          </p:nvPr>
        </p:nvSpPr>
        <p:spPr>
          <a:xfrm>
            <a:off x="1908472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1" name="Google Shape;401;p13"/>
          <p:cNvSpPr txBox="1">
            <a:spLocks noGrp="1"/>
          </p:cNvSpPr>
          <p:nvPr>
            <p:ph type="subTitle" idx="1"/>
          </p:nvPr>
        </p:nvSpPr>
        <p:spPr>
          <a:xfrm>
            <a:off x="1908354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2" hasCustomPrompt="1"/>
          </p:nvPr>
        </p:nvSpPr>
        <p:spPr>
          <a:xfrm>
            <a:off x="874541" y="1936598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ctrTitle" idx="3"/>
          </p:nvPr>
        </p:nvSpPr>
        <p:spPr>
          <a:xfrm>
            <a:off x="5716965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subTitle" idx="4"/>
          </p:nvPr>
        </p:nvSpPr>
        <p:spPr>
          <a:xfrm>
            <a:off x="5716923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5" hasCustomPrompt="1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ctrTitle" idx="6"/>
          </p:nvPr>
        </p:nvSpPr>
        <p:spPr>
          <a:xfrm>
            <a:off x="1908468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7"/>
          </p:nvPr>
        </p:nvSpPr>
        <p:spPr>
          <a:xfrm>
            <a:off x="1908454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8" hasCustomPrompt="1"/>
          </p:nvPr>
        </p:nvSpPr>
        <p:spPr>
          <a:xfrm>
            <a:off x="872304" y="3407725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>
            <a:spLocks noGrp="1"/>
          </p:cNvSpPr>
          <p:nvPr>
            <p:ph type="ctrTitle" idx="9"/>
          </p:nvPr>
        </p:nvSpPr>
        <p:spPr>
          <a:xfrm>
            <a:off x="5716965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3"/>
          </p:nvPr>
        </p:nvSpPr>
        <p:spPr>
          <a:xfrm>
            <a:off x="5716949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ctrTitle" idx="15"/>
          </p:nvPr>
        </p:nvSpPr>
        <p:spPr>
          <a:xfrm>
            <a:off x="713225" y="420624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-428437" y="1238663"/>
            <a:ext cx="1563175" cy="128127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3"/>
          <p:cNvSpPr/>
          <p:nvPr/>
        </p:nvSpPr>
        <p:spPr>
          <a:xfrm>
            <a:off x="0" y="3740694"/>
            <a:ext cx="978291" cy="1423825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3"/>
          <p:cNvGrpSpPr/>
          <p:nvPr/>
        </p:nvGrpSpPr>
        <p:grpSpPr>
          <a:xfrm>
            <a:off x="510547" y="4000024"/>
            <a:ext cx="741626" cy="1195489"/>
            <a:chOff x="510547" y="4000024"/>
            <a:chExt cx="741626" cy="1195489"/>
          </a:xfrm>
        </p:grpSpPr>
        <p:sp>
          <p:nvSpPr>
            <p:cNvPr id="416" name="Google Shape;416;p1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13"/>
          <p:cNvSpPr/>
          <p:nvPr/>
        </p:nvSpPr>
        <p:spPr>
          <a:xfrm>
            <a:off x="7340600" y="4616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"/>
          <p:cNvSpPr/>
          <p:nvPr/>
        </p:nvSpPr>
        <p:spPr>
          <a:xfrm>
            <a:off x="8520250" y="297788"/>
            <a:ext cx="674363" cy="483414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13"/>
          <p:cNvGrpSpPr/>
          <p:nvPr/>
        </p:nvGrpSpPr>
        <p:grpSpPr>
          <a:xfrm>
            <a:off x="6988300" y="272724"/>
            <a:ext cx="696291" cy="1016185"/>
            <a:chOff x="6988300" y="272724"/>
            <a:chExt cx="696291" cy="1016185"/>
          </a:xfrm>
        </p:grpSpPr>
        <p:sp>
          <p:nvSpPr>
            <p:cNvPr id="437" name="Google Shape;437;p13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13"/>
          <p:cNvGrpSpPr/>
          <p:nvPr/>
        </p:nvGrpSpPr>
        <p:grpSpPr>
          <a:xfrm>
            <a:off x="7974546" y="3871244"/>
            <a:ext cx="1189248" cy="1346839"/>
            <a:chOff x="7954496" y="6939294"/>
            <a:chExt cx="1189248" cy="1346839"/>
          </a:xfrm>
        </p:grpSpPr>
        <p:sp>
          <p:nvSpPr>
            <p:cNvPr id="447" name="Google Shape;447;p13"/>
            <p:cNvSpPr/>
            <p:nvPr/>
          </p:nvSpPr>
          <p:spPr>
            <a:xfrm rot="974856">
              <a:off x="8083502" y="7121835"/>
              <a:ext cx="931237" cy="1055092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 rot="974856">
              <a:off x="8696647" y="7439835"/>
              <a:ext cx="33026" cy="118630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 rot="974856">
              <a:off x="8746818" y="7471599"/>
              <a:ext cx="38527" cy="26181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 rot="974856">
              <a:off x="8456790" y="7525876"/>
              <a:ext cx="336913" cy="24438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 rot="974856">
              <a:off x="8786142" y="7588859"/>
              <a:ext cx="52252" cy="329413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 rot="974856">
              <a:off x="8568478" y="6959976"/>
              <a:ext cx="236059" cy="618025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3"/>
          <p:cNvSpPr/>
          <p:nvPr/>
        </p:nvSpPr>
        <p:spPr>
          <a:xfrm rot="4151670">
            <a:off x="7560579" y="627924"/>
            <a:ext cx="2347071" cy="34645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2_1_1">
    <p:bg>
      <p:bgPr>
        <a:solidFill>
          <a:schemeClr val="accent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"/>
          <p:cNvSpPr/>
          <p:nvPr/>
        </p:nvSpPr>
        <p:spPr>
          <a:xfrm rot="3445783">
            <a:off x="6451935" y="3651096"/>
            <a:ext cx="2433880" cy="1782918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7348700" y="-210662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4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746644" y="1250838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subTitle" idx="1"/>
          </p:nvPr>
        </p:nvSpPr>
        <p:spPr>
          <a:xfrm>
            <a:off x="1746649" y="163611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9" name="Google Shape;459;p14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89139" y="1466538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14">
            <a:hlinkClick r:id="rId3" action="ppaction://hlinksldjump"/>
          </p:cNvPr>
          <p:cNvSpPr txBox="1">
            <a:spLocks noGrp="1"/>
          </p:cNvSpPr>
          <p:nvPr>
            <p:ph type="ctrTitle" idx="3"/>
          </p:nvPr>
        </p:nvSpPr>
        <p:spPr>
          <a:xfrm>
            <a:off x="1761272" y="2423634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subTitle" idx="4"/>
          </p:nvPr>
        </p:nvSpPr>
        <p:spPr>
          <a:xfrm>
            <a:off x="1761275" y="2808919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2" name="Google Shape;462;p14">
            <a:hlinkClick r:id="rId3" action="ppaction://hlinksldjump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884812" y="2639336"/>
            <a:ext cx="756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1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746644" y="3625930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subTitle" idx="7"/>
          </p:nvPr>
        </p:nvSpPr>
        <p:spPr>
          <a:xfrm>
            <a:off x="1746649" y="401123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14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889139" y="3841626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4">
            <a:hlinkClick r:id="" action="ppaction://noaction"/>
          </p:cNvPr>
          <p:cNvSpPr txBox="1">
            <a:spLocks noGrp="1"/>
          </p:cNvSpPr>
          <p:nvPr>
            <p:ph type="ctrTitle" idx="9"/>
          </p:nvPr>
        </p:nvSpPr>
        <p:spPr>
          <a:xfrm>
            <a:off x="5449247" y="1240331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7" name="Google Shape;467;p14"/>
          <p:cNvSpPr txBox="1">
            <a:spLocks noGrp="1"/>
          </p:cNvSpPr>
          <p:nvPr>
            <p:ph type="subTitle" idx="13"/>
          </p:nvPr>
        </p:nvSpPr>
        <p:spPr>
          <a:xfrm>
            <a:off x="5449250" y="162566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14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4578323" y="1456038"/>
            <a:ext cx="756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4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14"/>
          <p:cNvSpPr/>
          <p:nvPr/>
        </p:nvSpPr>
        <p:spPr>
          <a:xfrm rot="-7736101">
            <a:off x="-1089604" y="2969126"/>
            <a:ext cx="1724945" cy="102420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14"/>
          <p:cNvGrpSpPr/>
          <p:nvPr/>
        </p:nvGrpSpPr>
        <p:grpSpPr>
          <a:xfrm rot="-6643864">
            <a:off x="7142721" y="-39999"/>
            <a:ext cx="696326" cy="1016237"/>
            <a:chOff x="6988300" y="272724"/>
            <a:chExt cx="696291" cy="1016185"/>
          </a:xfrm>
        </p:grpSpPr>
        <p:sp>
          <p:nvSpPr>
            <p:cNvPr id="472" name="Google Shape;472;p14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4"/>
          <p:cNvSpPr/>
          <p:nvPr/>
        </p:nvSpPr>
        <p:spPr>
          <a:xfrm rot="-3926649">
            <a:off x="7731671" y="3738118"/>
            <a:ext cx="1563250" cy="128133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4"/>
          <p:cNvSpPr/>
          <p:nvPr/>
        </p:nvSpPr>
        <p:spPr>
          <a:xfrm rot="-5400000">
            <a:off x="-854777" y="864701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4"/>
          <p:cNvSpPr/>
          <p:nvPr/>
        </p:nvSpPr>
        <p:spPr>
          <a:xfrm rot="10800000">
            <a:off x="4481923" y="4264817"/>
            <a:ext cx="2766964" cy="110780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4"/>
          <p:cNvSpPr/>
          <p:nvPr/>
        </p:nvSpPr>
        <p:spPr>
          <a:xfrm rot="4110747" flipH="1">
            <a:off x="5941756" y="4178087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14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486" name="Google Shape;486;p14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 rot="-2700000">
            <a:off x="6126494" y="3587129"/>
            <a:ext cx="538812" cy="715944"/>
            <a:chOff x="8537323" y="2829899"/>
            <a:chExt cx="538817" cy="715950"/>
          </a:xfrm>
        </p:grpSpPr>
        <p:sp>
          <p:nvSpPr>
            <p:cNvPr id="496" name="Google Shape;496;p1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14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5434619" y="2408333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subTitle" idx="17"/>
          </p:nvPr>
        </p:nvSpPr>
        <p:spPr>
          <a:xfrm>
            <a:off x="5434624" y="279348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5" name="Google Shape;505;p14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4577114" y="2624033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16"/>
          <p:cNvSpPr/>
          <p:nvPr/>
        </p:nvSpPr>
        <p:spPr>
          <a:xfrm rot="1711316">
            <a:off x="7425012" y="-481926"/>
            <a:ext cx="2560119" cy="204285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-377868">
            <a:off x="7189827" y="104997"/>
            <a:ext cx="1134615" cy="258684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16"/>
          <p:cNvGrpSpPr/>
          <p:nvPr/>
        </p:nvGrpSpPr>
        <p:grpSpPr>
          <a:xfrm>
            <a:off x="8269938" y="4025456"/>
            <a:ext cx="1394686" cy="1143285"/>
            <a:chOff x="8269938" y="4025456"/>
            <a:chExt cx="1394686" cy="1143285"/>
          </a:xfrm>
        </p:grpSpPr>
        <p:sp>
          <p:nvSpPr>
            <p:cNvPr id="565" name="Google Shape;565;p16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-2013558">
              <a:off x="8746499" y="4254228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269938" y="4501212"/>
              <a:ext cx="931205" cy="667529"/>
            </a:xfrm>
            <a:custGeom>
              <a:avLst/>
              <a:gdLst/>
              <a:ahLst/>
              <a:cxnLst/>
              <a:rect l="l" t="t" r="r" b="b"/>
              <a:pathLst>
                <a:path w="20713" h="14848" extrusionOk="0">
                  <a:moveTo>
                    <a:pt x="6709" y="1"/>
                  </a:moveTo>
                  <a:cubicBezTo>
                    <a:pt x="4656" y="3887"/>
                    <a:pt x="2420" y="7699"/>
                    <a:pt x="0" y="11365"/>
                  </a:cubicBezTo>
                  <a:cubicBezTo>
                    <a:pt x="5111" y="13675"/>
                    <a:pt x="10630" y="14847"/>
                    <a:pt x="16201" y="14847"/>
                  </a:cubicBezTo>
                  <a:cubicBezTo>
                    <a:pt x="17703" y="14847"/>
                    <a:pt x="19210" y="14762"/>
                    <a:pt x="20712" y="14591"/>
                  </a:cubicBezTo>
                  <a:lnTo>
                    <a:pt x="20712" y="6086"/>
                  </a:lnTo>
                  <a:cubicBezTo>
                    <a:pt x="17596" y="6013"/>
                    <a:pt x="14554" y="5206"/>
                    <a:pt x="11804" y="3777"/>
                  </a:cubicBezTo>
                  <a:cubicBezTo>
                    <a:pt x="9898" y="2824"/>
                    <a:pt x="8175" y="1541"/>
                    <a:pt x="6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255975" y="3937900"/>
            <a:ext cx="745375" cy="1353225"/>
            <a:chOff x="255975" y="3937900"/>
            <a:chExt cx="745375" cy="1353225"/>
          </a:xfrm>
        </p:grpSpPr>
        <p:sp>
          <p:nvSpPr>
            <p:cNvPr id="586" name="Google Shape;586;p16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16"/>
          <p:cNvGrpSpPr/>
          <p:nvPr/>
        </p:nvGrpSpPr>
        <p:grpSpPr>
          <a:xfrm>
            <a:off x="0" y="4100486"/>
            <a:ext cx="696291" cy="1016185"/>
            <a:chOff x="0" y="4100486"/>
            <a:chExt cx="696291" cy="1016185"/>
          </a:xfrm>
        </p:grpSpPr>
        <p:sp>
          <p:nvSpPr>
            <p:cNvPr id="592" name="Google Shape;592;p16"/>
            <p:cNvSpPr/>
            <p:nvPr/>
          </p:nvSpPr>
          <p:spPr>
            <a:xfrm rot="1098150">
              <a:off x="599692" y="4108212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98150">
              <a:off x="632151" y="4355199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98150">
              <a:off x="383990" y="4198850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98150">
              <a:off x="421557" y="4472492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98150">
              <a:off x="240468" y="4483511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98150">
              <a:off x="278601" y="46304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98150">
              <a:off x="164017" y="4755635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98150">
              <a:off x="67289" y="4902924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98150">
              <a:off x="5861" y="50605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16"/>
          <p:cNvSpPr/>
          <p:nvPr/>
        </p:nvSpPr>
        <p:spPr>
          <a:xfrm rot="-5400000">
            <a:off x="-930702" y="21593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504459" flipH="1">
            <a:off x="7450847" y="3899981"/>
            <a:ext cx="1432256" cy="117396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-5593993">
            <a:off x="-1091405" y="1249563"/>
            <a:ext cx="2347031" cy="346447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7"/>
          <p:cNvSpPr/>
          <p:nvPr/>
        </p:nvSpPr>
        <p:spPr>
          <a:xfrm>
            <a:off x="6413194" y="-104125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7"/>
          <p:cNvSpPr/>
          <p:nvPr/>
        </p:nvSpPr>
        <p:spPr>
          <a:xfrm>
            <a:off x="6025425" y="-23750"/>
            <a:ext cx="1134575" cy="282421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7"/>
          <p:cNvSpPr/>
          <p:nvPr/>
        </p:nvSpPr>
        <p:spPr>
          <a:xfrm>
            <a:off x="7645400" y="33225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7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17"/>
          <p:cNvGrpSpPr/>
          <p:nvPr/>
        </p:nvGrpSpPr>
        <p:grpSpPr>
          <a:xfrm>
            <a:off x="8379850" y="2829899"/>
            <a:ext cx="696291" cy="1016185"/>
            <a:chOff x="8379850" y="2829899"/>
            <a:chExt cx="696291" cy="1016185"/>
          </a:xfrm>
        </p:grpSpPr>
        <p:sp>
          <p:nvSpPr>
            <p:cNvPr id="611" name="Google Shape;611;p17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17"/>
          <p:cNvSpPr/>
          <p:nvPr/>
        </p:nvSpPr>
        <p:spPr>
          <a:xfrm rot="-7398424">
            <a:off x="-556905" y="3363515"/>
            <a:ext cx="2126999" cy="169712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7"/>
          <p:cNvSpPr/>
          <p:nvPr/>
        </p:nvSpPr>
        <p:spPr>
          <a:xfrm rot="-2104647">
            <a:off x="128253" y="2914046"/>
            <a:ext cx="1169934" cy="5885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17"/>
          <p:cNvGrpSpPr/>
          <p:nvPr/>
        </p:nvGrpSpPr>
        <p:grpSpPr>
          <a:xfrm>
            <a:off x="488725" y="4431468"/>
            <a:ext cx="535974" cy="552531"/>
            <a:chOff x="488725" y="4431468"/>
            <a:chExt cx="535974" cy="552531"/>
          </a:xfrm>
        </p:grpSpPr>
        <p:sp>
          <p:nvSpPr>
            <p:cNvPr id="623" name="Google Shape;623;p17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7"/>
          <p:cNvGrpSpPr/>
          <p:nvPr/>
        </p:nvGrpSpPr>
        <p:grpSpPr>
          <a:xfrm rot="5890140">
            <a:off x="8190998" y="101788"/>
            <a:ext cx="1168937" cy="1387491"/>
            <a:chOff x="2637050" y="-802968"/>
            <a:chExt cx="1168882" cy="1387426"/>
          </a:xfrm>
        </p:grpSpPr>
        <p:sp>
          <p:nvSpPr>
            <p:cNvPr id="632" name="Google Shape;632;p17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9" r:id="rId10"/>
    <p:sldLayoutId id="2147483678" r:id="rId11"/>
    <p:sldLayoutId id="2147483682" r:id="rId12"/>
    <p:sldLayoutId id="2147483687" r:id="rId13"/>
    <p:sldLayoutId id="2147483688" r:id="rId14"/>
    <p:sldLayoutId id="2147483706" r:id="rId15"/>
    <p:sldLayoutId id="2147483707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jfiTLDkkPu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tatemur/Automatic-Lawn-Mower-Syst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69"/>
          <p:cNvSpPr txBox="1">
            <a:spLocks noGrp="1"/>
          </p:cNvSpPr>
          <p:nvPr>
            <p:ph type="ctrTitle"/>
          </p:nvPr>
        </p:nvSpPr>
        <p:spPr>
          <a:xfrm>
            <a:off x="1897050" y="1688589"/>
            <a:ext cx="5349900" cy="1304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Система за автоматична</a:t>
            </a:r>
            <a:br>
              <a:rPr lang="bg-BG" sz="3600" dirty="0"/>
            </a:br>
            <a:r>
              <a:rPr lang="bg-BG" sz="3600" dirty="0"/>
              <a:t>косачка за трева </a:t>
            </a:r>
            <a:endParaRPr sz="3600" dirty="0"/>
          </a:p>
        </p:txBody>
      </p:sp>
      <p:sp>
        <p:nvSpPr>
          <p:cNvPr id="2525" name="Google Shape;2525;p69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Изготвил Ата Темур</a:t>
            </a:r>
            <a:endParaRPr dirty="0"/>
          </a:p>
        </p:txBody>
      </p:sp>
      <p:pic>
        <p:nvPicPr>
          <p:cNvPr id="5" name="Picture 4" descr="A close up of grass&#10;&#10;Description automatically generated with low confidence">
            <a:extLst>
              <a:ext uri="{FF2B5EF4-FFF2-40B4-BE49-F238E27FC236}">
                <a16:creationId xmlns:a16="http://schemas.microsoft.com/office/drawing/2014/main" id="{AC7FDE8C-9947-8BFB-F3FE-53ADA59D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" y="3723135"/>
            <a:ext cx="9357360" cy="1420365"/>
          </a:xfrm>
          <a:prstGeom prst="rect">
            <a:avLst/>
          </a:prstGeom>
        </p:spPr>
      </p:pic>
      <p:pic>
        <p:nvPicPr>
          <p:cNvPr id="7" name="Picture 6" descr="A red lawnmower with black wheels&#10;&#10;Description automatically generated with low confidence">
            <a:extLst>
              <a:ext uri="{FF2B5EF4-FFF2-40B4-BE49-F238E27FC236}">
                <a16:creationId xmlns:a16="http://schemas.microsoft.com/office/drawing/2014/main" id="{454691C9-6D6F-4C99-694A-A60BFB86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5" y="3465205"/>
            <a:ext cx="1678295" cy="1678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9" name="Google Shape;2629;p76"/>
          <p:cNvGrpSpPr/>
          <p:nvPr/>
        </p:nvGrpSpPr>
        <p:grpSpPr>
          <a:xfrm>
            <a:off x="422675" y="2105419"/>
            <a:ext cx="9203062" cy="1578015"/>
            <a:chOff x="422675" y="2105419"/>
            <a:chExt cx="9203062" cy="1578015"/>
          </a:xfrm>
        </p:grpSpPr>
        <p:sp>
          <p:nvSpPr>
            <p:cNvPr id="2630" name="Google Shape;2630;p76"/>
            <p:cNvSpPr/>
            <p:nvPr/>
          </p:nvSpPr>
          <p:spPr>
            <a:xfrm rot="719251">
              <a:off x="7946534" y="2253784"/>
              <a:ext cx="1563186" cy="1281284"/>
            </a:xfrm>
            <a:custGeom>
              <a:avLst/>
              <a:gdLst/>
              <a:ahLst/>
              <a:cxnLst/>
              <a:rect l="l" t="t" r="r" b="b"/>
              <a:pathLst>
                <a:path w="62527" h="51251" extrusionOk="0">
                  <a:moveTo>
                    <a:pt x="35889" y="3192"/>
                  </a:moveTo>
                  <a:cubicBezTo>
                    <a:pt x="34936" y="4989"/>
                    <a:pt x="34020" y="6785"/>
                    <a:pt x="33030" y="8581"/>
                  </a:cubicBezTo>
                  <a:cubicBezTo>
                    <a:pt x="31930" y="10634"/>
                    <a:pt x="30830" y="12650"/>
                    <a:pt x="29731" y="14666"/>
                  </a:cubicBezTo>
                  <a:cubicBezTo>
                    <a:pt x="28594" y="16682"/>
                    <a:pt x="27458" y="18662"/>
                    <a:pt x="26285" y="20678"/>
                  </a:cubicBezTo>
                  <a:cubicBezTo>
                    <a:pt x="25112" y="22658"/>
                    <a:pt x="23939" y="24637"/>
                    <a:pt x="22766" y="26580"/>
                  </a:cubicBezTo>
                  <a:cubicBezTo>
                    <a:pt x="22252" y="27460"/>
                    <a:pt x="21702" y="28303"/>
                    <a:pt x="21189" y="29146"/>
                  </a:cubicBezTo>
                  <a:cubicBezTo>
                    <a:pt x="21629" y="28046"/>
                    <a:pt x="22032" y="26983"/>
                    <a:pt x="22472" y="25884"/>
                  </a:cubicBezTo>
                  <a:cubicBezTo>
                    <a:pt x="23279" y="23794"/>
                    <a:pt x="24159" y="21741"/>
                    <a:pt x="25075" y="19688"/>
                  </a:cubicBezTo>
                  <a:cubicBezTo>
                    <a:pt x="25991" y="17636"/>
                    <a:pt x="26981" y="15693"/>
                    <a:pt x="28081" y="13750"/>
                  </a:cubicBezTo>
                  <a:cubicBezTo>
                    <a:pt x="29144" y="11807"/>
                    <a:pt x="30317" y="9974"/>
                    <a:pt x="31600" y="8178"/>
                  </a:cubicBezTo>
                  <a:cubicBezTo>
                    <a:pt x="32920" y="6418"/>
                    <a:pt x="34349" y="4732"/>
                    <a:pt x="35889" y="3192"/>
                  </a:cubicBezTo>
                  <a:close/>
                  <a:moveTo>
                    <a:pt x="60780" y="7078"/>
                  </a:moveTo>
                  <a:lnTo>
                    <a:pt x="60780" y="7078"/>
                  </a:lnTo>
                  <a:cubicBezTo>
                    <a:pt x="56161" y="10011"/>
                    <a:pt x="51469" y="12907"/>
                    <a:pt x="46777" y="15766"/>
                  </a:cubicBezTo>
                  <a:lnTo>
                    <a:pt x="46740" y="15766"/>
                  </a:lnTo>
                  <a:cubicBezTo>
                    <a:pt x="41534" y="18919"/>
                    <a:pt x="36256" y="21998"/>
                    <a:pt x="30940" y="25041"/>
                  </a:cubicBezTo>
                  <a:cubicBezTo>
                    <a:pt x="28521" y="26434"/>
                    <a:pt x="26065" y="27790"/>
                    <a:pt x="23572" y="29183"/>
                  </a:cubicBezTo>
                  <a:lnTo>
                    <a:pt x="23755" y="28963"/>
                  </a:lnTo>
                  <a:cubicBezTo>
                    <a:pt x="26578" y="26800"/>
                    <a:pt x="29437" y="24711"/>
                    <a:pt x="32370" y="22731"/>
                  </a:cubicBezTo>
                  <a:cubicBezTo>
                    <a:pt x="36806" y="19688"/>
                    <a:pt x="41388" y="16902"/>
                    <a:pt x="46080" y="14300"/>
                  </a:cubicBezTo>
                  <a:cubicBezTo>
                    <a:pt x="50772" y="11697"/>
                    <a:pt x="55575" y="9314"/>
                    <a:pt x="60523" y="7188"/>
                  </a:cubicBezTo>
                  <a:lnTo>
                    <a:pt x="60780" y="7078"/>
                  </a:lnTo>
                  <a:close/>
                  <a:moveTo>
                    <a:pt x="46557" y="1543"/>
                  </a:moveTo>
                  <a:cubicBezTo>
                    <a:pt x="43917" y="5135"/>
                    <a:pt x="41205" y="8691"/>
                    <a:pt x="38382" y="12137"/>
                  </a:cubicBezTo>
                  <a:cubicBezTo>
                    <a:pt x="35193" y="16023"/>
                    <a:pt x="31893" y="19835"/>
                    <a:pt x="28521" y="23574"/>
                  </a:cubicBezTo>
                  <a:cubicBezTo>
                    <a:pt x="26835" y="25407"/>
                    <a:pt x="25112" y="27203"/>
                    <a:pt x="23389" y="29000"/>
                  </a:cubicBezTo>
                  <a:lnTo>
                    <a:pt x="22656" y="29586"/>
                  </a:lnTo>
                  <a:cubicBezTo>
                    <a:pt x="25552" y="25627"/>
                    <a:pt x="28558" y="21778"/>
                    <a:pt x="31673" y="18002"/>
                  </a:cubicBezTo>
                  <a:cubicBezTo>
                    <a:pt x="34936" y="14080"/>
                    <a:pt x="38345" y="10231"/>
                    <a:pt x="41864" y="6455"/>
                  </a:cubicBezTo>
                  <a:cubicBezTo>
                    <a:pt x="43404" y="4805"/>
                    <a:pt x="44980" y="3156"/>
                    <a:pt x="46557" y="1543"/>
                  </a:cubicBezTo>
                  <a:close/>
                  <a:moveTo>
                    <a:pt x="20199" y="31016"/>
                  </a:moveTo>
                  <a:lnTo>
                    <a:pt x="20089" y="31272"/>
                  </a:lnTo>
                  <a:lnTo>
                    <a:pt x="19906" y="31786"/>
                  </a:lnTo>
                  <a:lnTo>
                    <a:pt x="19503" y="32115"/>
                  </a:lnTo>
                  <a:cubicBezTo>
                    <a:pt x="19723" y="31749"/>
                    <a:pt x="19943" y="31382"/>
                    <a:pt x="20199" y="31016"/>
                  </a:cubicBezTo>
                  <a:close/>
                  <a:moveTo>
                    <a:pt x="19833" y="32152"/>
                  </a:moveTo>
                  <a:cubicBezTo>
                    <a:pt x="19833" y="32189"/>
                    <a:pt x="19833" y="32189"/>
                    <a:pt x="19870" y="32189"/>
                  </a:cubicBezTo>
                  <a:cubicBezTo>
                    <a:pt x="19723" y="32262"/>
                    <a:pt x="19613" y="32335"/>
                    <a:pt x="19503" y="32445"/>
                  </a:cubicBezTo>
                  <a:lnTo>
                    <a:pt x="19466" y="32409"/>
                  </a:lnTo>
                  <a:lnTo>
                    <a:pt x="19503" y="32409"/>
                  </a:lnTo>
                  <a:lnTo>
                    <a:pt x="19833" y="32152"/>
                  </a:lnTo>
                  <a:close/>
                  <a:moveTo>
                    <a:pt x="44870" y="27020"/>
                  </a:moveTo>
                  <a:lnTo>
                    <a:pt x="44870" y="27020"/>
                  </a:lnTo>
                  <a:cubicBezTo>
                    <a:pt x="43441" y="27460"/>
                    <a:pt x="42011" y="27827"/>
                    <a:pt x="40581" y="28193"/>
                  </a:cubicBezTo>
                  <a:cubicBezTo>
                    <a:pt x="38748" y="28706"/>
                    <a:pt x="36916" y="29146"/>
                    <a:pt x="35046" y="29586"/>
                  </a:cubicBezTo>
                  <a:cubicBezTo>
                    <a:pt x="33176" y="30026"/>
                    <a:pt x="31344" y="30429"/>
                    <a:pt x="29474" y="30832"/>
                  </a:cubicBezTo>
                  <a:cubicBezTo>
                    <a:pt x="27604" y="31236"/>
                    <a:pt x="25735" y="31602"/>
                    <a:pt x="23865" y="31932"/>
                  </a:cubicBezTo>
                  <a:cubicBezTo>
                    <a:pt x="22216" y="32189"/>
                    <a:pt x="20566" y="32555"/>
                    <a:pt x="18953" y="33032"/>
                  </a:cubicBezTo>
                  <a:lnTo>
                    <a:pt x="18953" y="32995"/>
                  </a:lnTo>
                  <a:cubicBezTo>
                    <a:pt x="19540" y="32555"/>
                    <a:pt x="20163" y="32189"/>
                    <a:pt x="20859" y="31896"/>
                  </a:cubicBezTo>
                  <a:cubicBezTo>
                    <a:pt x="21666" y="31529"/>
                    <a:pt x="22509" y="31236"/>
                    <a:pt x="23352" y="30942"/>
                  </a:cubicBezTo>
                  <a:cubicBezTo>
                    <a:pt x="25112" y="30393"/>
                    <a:pt x="26871" y="29916"/>
                    <a:pt x="28667" y="29549"/>
                  </a:cubicBezTo>
                  <a:cubicBezTo>
                    <a:pt x="30500" y="29183"/>
                    <a:pt x="32297" y="28853"/>
                    <a:pt x="34130" y="28523"/>
                  </a:cubicBezTo>
                  <a:cubicBezTo>
                    <a:pt x="35962" y="28193"/>
                    <a:pt x="37869" y="27863"/>
                    <a:pt x="39738" y="27607"/>
                  </a:cubicBezTo>
                  <a:cubicBezTo>
                    <a:pt x="41461" y="27350"/>
                    <a:pt x="43147" y="27167"/>
                    <a:pt x="44870" y="27020"/>
                  </a:cubicBezTo>
                  <a:close/>
                  <a:moveTo>
                    <a:pt x="24818" y="13933"/>
                  </a:moveTo>
                  <a:lnTo>
                    <a:pt x="24818" y="13933"/>
                  </a:lnTo>
                  <a:cubicBezTo>
                    <a:pt x="24122" y="16536"/>
                    <a:pt x="23279" y="19139"/>
                    <a:pt x="22289" y="21631"/>
                  </a:cubicBezTo>
                  <a:cubicBezTo>
                    <a:pt x="20933" y="25004"/>
                    <a:pt x="19356" y="28230"/>
                    <a:pt x="17560" y="31346"/>
                  </a:cubicBezTo>
                  <a:cubicBezTo>
                    <a:pt x="16680" y="32885"/>
                    <a:pt x="15764" y="34352"/>
                    <a:pt x="14774" y="35818"/>
                  </a:cubicBezTo>
                  <a:cubicBezTo>
                    <a:pt x="15764" y="32629"/>
                    <a:pt x="17010" y="29549"/>
                    <a:pt x="18477" y="26543"/>
                  </a:cubicBezTo>
                  <a:cubicBezTo>
                    <a:pt x="20016" y="23318"/>
                    <a:pt x="21702" y="20128"/>
                    <a:pt x="23352" y="16939"/>
                  </a:cubicBezTo>
                  <a:cubicBezTo>
                    <a:pt x="23792" y="16023"/>
                    <a:pt x="24232" y="15143"/>
                    <a:pt x="24672" y="14226"/>
                  </a:cubicBezTo>
                  <a:lnTo>
                    <a:pt x="24818" y="13933"/>
                  </a:lnTo>
                  <a:close/>
                  <a:moveTo>
                    <a:pt x="45823" y="30576"/>
                  </a:moveTo>
                  <a:lnTo>
                    <a:pt x="45823" y="30576"/>
                  </a:lnTo>
                  <a:cubicBezTo>
                    <a:pt x="44174" y="30942"/>
                    <a:pt x="42561" y="31272"/>
                    <a:pt x="40911" y="31602"/>
                  </a:cubicBezTo>
                  <a:cubicBezTo>
                    <a:pt x="38712" y="32042"/>
                    <a:pt x="36549" y="32445"/>
                    <a:pt x="34349" y="32849"/>
                  </a:cubicBezTo>
                  <a:cubicBezTo>
                    <a:pt x="32187" y="33215"/>
                    <a:pt x="29987" y="33582"/>
                    <a:pt x="27824" y="33912"/>
                  </a:cubicBezTo>
                  <a:cubicBezTo>
                    <a:pt x="25625" y="34242"/>
                    <a:pt x="23462" y="34535"/>
                    <a:pt x="21299" y="34828"/>
                  </a:cubicBezTo>
                  <a:cubicBezTo>
                    <a:pt x="19466" y="35048"/>
                    <a:pt x="17670" y="35415"/>
                    <a:pt x="15910" y="35891"/>
                  </a:cubicBezTo>
                  <a:cubicBezTo>
                    <a:pt x="17084" y="35268"/>
                    <a:pt x="18330" y="34755"/>
                    <a:pt x="19613" y="34352"/>
                  </a:cubicBezTo>
                  <a:cubicBezTo>
                    <a:pt x="21556" y="33802"/>
                    <a:pt x="23535" y="33362"/>
                    <a:pt x="25552" y="33032"/>
                  </a:cubicBezTo>
                  <a:cubicBezTo>
                    <a:pt x="27861" y="32629"/>
                    <a:pt x="30170" y="32262"/>
                    <a:pt x="32517" y="31932"/>
                  </a:cubicBezTo>
                  <a:cubicBezTo>
                    <a:pt x="34863" y="31602"/>
                    <a:pt x="37209" y="31346"/>
                    <a:pt x="39555" y="31089"/>
                  </a:cubicBezTo>
                  <a:cubicBezTo>
                    <a:pt x="41644" y="30906"/>
                    <a:pt x="43734" y="30722"/>
                    <a:pt x="45823" y="30576"/>
                  </a:cubicBezTo>
                  <a:close/>
                  <a:moveTo>
                    <a:pt x="19063" y="17709"/>
                  </a:moveTo>
                  <a:lnTo>
                    <a:pt x="19063" y="17709"/>
                  </a:lnTo>
                  <a:cubicBezTo>
                    <a:pt x="18806" y="18955"/>
                    <a:pt x="18550" y="20238"/>
                    <a:pt x="18257" y="21485"/>
                  </a:cubicBezTo>
                  <a:cubicBezTo>
                    <a:pt x="17890" y="23024"/>
                    <a:pt x="17523" y="24564"/>
                    <a:pt x="17084" y="26104"/>
                  </a:cubicBezTo>
                  <a:cubicBezTo>
                    <a:pt x="16607" y="27643"/>
                    <a:pt x="16167" y="29146"/>
                    <a:pt x="15581" y="30649"/>
                  </a:cubicBezTo>
                  <a:cubicBezTo>
                    <a:pt x="14994" y="32115"/>
                    <a:pt x="14371" y="33545"/>
                    <a:pt x="13674" y="34975"/>
                  </a:cubicBezTo>
                  <a:cubicBezTo>
                    <a:pt x="13308" y="35671"/>
                    <a:pt x="12941" y="36331"/>
                    <a:pt x="12538" y="37028"/>
                  </a:cubicBezTo>
                  <a:cubicBezTo>
                    <a:pt x="12208" y="37614"/>
                    <a:pt x="11878" y="38164"/>
                    <a:pt x="11511" y="38714"/>
                  </a:cubicBezTo>
                  <a:cubicBezTo>
                    <a:pt x="11915" y="37541"/>
                    <a:pt x="12318" y="36404"/>
                    <a:pt x="12685" y="35231"/>
                  </a:cubicBezTo>
                  <a:cubicBezTo>
                    <a:pt x="13234" y="33728"/>
                    <a:pt x="13748" y="32189"/>
                    <a:pt x="14261" y="30649"/>
                  </a:cubicBezTo>
                  <a:lnTo>
                    <a:pt x="15837" y="26030"/>
                  </a:lnTo>
                  <a:cubicBezTo>
                    <a:pt x="16350" y="24527"/>
                    <a:pt x="16827" y="23061"/>
                    <a:pt x="17377" y="21595"/>
                  </a:cubicBezTo>
                  <a:cubicBezTo>
                    <a:pt x="17853" y="20275"/>
                    <a:pt x="18403" y="18955"/>
                    <a:pt x="19063" y="17709"/>
                  </a:cubicBezTo>
                  <a:close/>
                  <a:moveTo>
                    <a:pt x="42087" y="34599"/>
                  </a:moveTo>
                  <a:cubicBezTo>
                    <a:pt x="42452" y="34599"/>
                    <a:pt x="42818" y="34602"/>
                    <a:pt x="43184" y="34608"/>
                  </a:cubicBezTo>
                  <a:cubicBezTo>
                    <a:pt x="39262" y="35415"/>
                    <a:pt x="35339" y="36111"/>
                    <a:pt x="31417" y="36771"/>
                  </a:cubicBezTo>
                  <a:cubicBezTo>
                    <a:pt x="27055" y="37468"/>
                    <a:pt x="22729" y="38054"/>
                    <a:pt x="18367" y="38604"/>
                  </a:cubicBezTo>
                  <a:cubicBezTo>
                    <a:pt x="16240" y="38861"/>
                    <a:pt x="14151" y="39081"/>
                    <a:pt x="12025" y="39300"/>
                  </a:cubicBezTo>
                  <a:cubicBezTo>
                    <a:pt x="13491" y="38567"/>
                    <a:pt x="15031" y="38091"/>
                    <a:pt x="16644" y="37797"/>
                  </a:cubicBezTo>
                  <a:cubicBezTo>
                    <a:pt x="18733" y="37358"/>
                    <a:pt x="20859" y="37101"/>
                    <a:pt x="22985" y="36734"/>
                  </a:cubicBezTo>
                  <a:cubicBezTo>
                    <a:pt x="25258" y="36368"/>
                    <a:pt x="27494" y="36001"/>
                    <a:pt x="29767" y="35671"/>
                  </a:cubicBezTo>
                  <a:cubicBezTo>
                    <a:pt x="32040" y="35305"/>
                    <a:pt x="34349" y="35011"/>
                    <a:pt x="36659" y="34828"/>
                  </a:cubicBezTo>
                  <a:cubicBezTo>
                    <a:pt x="38461" y="34675"/>
                    <a:pt x="40264" y="34599"/>
                    <a:pt x="42087" y="34599"/>
                  </a:cubicBezTo>
                  <a:close/>
                  <a:moveTo>
                    <a:pt x="13161" y="22951"/>
                  </a:moveTo>
                  <a:lnTo>
                    <a:pt x="13161" y="22951"/>
                  </a:lnTo>
                  <a:cubicBezTo>
                    <a:pt x="12904" y="25407"/>
                    <a:pt x="12428" y="27827"/>
                    <a:pt x="11805" y="30209"/>
                  </a:cubicBezTo>
                  <a:cubicBezTo>
                    <a:pt x="11072" y="32959"/>
                    <a:pt x="10192" y="35708"/>
                    <a:pt x="9275" y="38421"/>
                  </a:cubicBezTo>
                  <a:cubicBezTo>
                    <a:pt x="8835" y="39850"/>
                    <a:pt x="8286" y="41243"/>
                    <a:pt x="7626" y="42563"/>
                  </a:cubicBezTo>
                  <a:cubicBezTo>
                    <a:pt x="8286" y="39997"/>
                    <a:pt x="8945" y="37468"/>
                    <a:pt x="9679" y="34902"/>
                  </a:cubicBezTo>
                  <a:cubicBezTo>
                    <a:pt x="10448" y="32079"/>
                    <a:pt x="11255" y="29293"/>
                    <a:pt x="12061" y="26507"/>
                  </a:cubicBezTo>
                  <a:cubicBezTo>
                    <a:pt x="12428" y="25297"/>
                    <a:pt x="12795" y="24124"/>
                    <a:pt x="13161" y="22951"/>
                  </a:cubicBezTo>
                  <a:close/>
                  <a:moveTo>
                    <a:pt x="37795" y="37174"/>
                  </a:moveTo>
                  <a:cubicBezTo>
                    <a:pt x="34130" y="37981"/>
                    <a:pt x="30464" y="38714"/>
                    <a:pt x="26798" y="39447"/>
                  </a:cubicBezTo>
                  <a:cubicBezTo>
                    <a:pt x="22692" y="40254"/>
                    <a:pt x="18623" y="40987"/>
                    <a:pt x="14517" y="41683"/>
                  </a:cubicBezTo>
                  <a:cubicBezTo>
                    <a:pt x="12465" y="42013"/>
                    <a:pt x="10375" y="42343"/>
                    <a:pt x="8359" y="42673"/>
                  </a:cubicBezTo>
                  <a:cubicBezTo>
                    <a:pt x="10045" y="41903"/>
                    <a:pt x="11805" y="41280"/>
                    <a:pt x="13601" y="40877"/>
                  </a:cubicBezTo>
                  <a:lnTo>
                    <a:pt x="13564" y="40877"/>
                  </a:lnTo>
                  <a:cubicBezTo>
                    <a:pt x="15544" y="40400"/>
                    <a:pt x="17523" y="39997"/>
                    <a:pt x="19540" y="39594"/>
                  </a:cubicBezTo>
                  <a:cubicBezTo>
                    <a:pt x="21592" y="39154"/>
                    <a:pt x="23645" y="38751"/>
                    <a:pt x="25735" y="38384"/>
                  </a:cubicBezTo>
                  <a:cubicBezTo>
                    <a:pt x="27824" y="38017"/>
                    <a:pt x="29877" y="37724"/>
                    <a:pt x="31967" y="37504"/>
                  </a:cubicBezTo>
                  <a:cubicBezTo>
                    <a:pt x="33910" y="37284"/>
                    <a:pt x="35852" y="37174"/>
                    <a:pt x="37795" y="37174"/>
                  </a:cubicBezTo>
                  <a:close/>
                  <a:moveTo>
                    <a:pt x="7516" y="43003"/>
                  </a:moveTo>
                  <a:lnTo>
                    <a:pt x="7479" y="43076"/>
                  </a:lnTo>
                  <a:lnTo>
                    <a:pt x="7479" y="43003"/>
                  </a:lnTo>
                  <a:close/>
                  <a:moveTo>
                    <a:pt x="47747" y="1"/>
                  </a:moveTo>
                  <a:cubicBezTo>
                    <a:pt x="47716" y="1"/>
                    <a:pt x="47684" y="12"/>
                    <a:pt x="47656" y="40"/>
                  </a:cubicBezTo>
                  <a:cubicBezTo>
                    <a:pt x="43991" y="3706"/>
                    <a:pt x="40435" y="7445"/>
                    <a:pt x="37026" y="11330"/>
                  </a:cubicBezTo>
                  <a:cubicBezTo>
                    <a:pt x="33616" y="15180"/>
                    <a:pt x="30317" y="19139"/>
                    <a:pt x="27164" y="23208"/>
                  </a:cubicBezTo>
                  <a:cubicBezTo>
                    <a:pt x="25368" y="25480"/>
                    <a:pt x="23645" y="27790"/>
                    <a:pt x="21959" y="30099"/>
                  </a:cubicBezTo>
                  <a:cubicBezTo>
                    <a:pt x="21922" y="30136"/>
                    <a:pt x="21922" y="30136"/>
                    <a:pt x="21922" y="30173"/>
                  </a:cubicBezTo>
                  <a:lnTo>
                    <a:pt x="21006" y="30906"/>
                  </a:lnTo>
                  <a:lnTo>
                    <a:pt x="20346" y="31419"/>
                  </a:lnTo>
                  <a:lnTo>
                    <a:pt x="20969" y="29843"/>
                  </a:lnTo>
                  <a:cubicBezTo>
                    <a:pt x="21482" y="29036"/>
                    <a:pt x="21959" y="28230"/>
                    <a:pt x="22472" y="27423"/>
                  </a:cubicBezTo>
                  <a:cubicBezTo>
                    <a:pt x="23682" y="25444"/>
                    <a:pt x="24892" y="23464"/>
                    <a:pt x="26065" y="21485"/>
                  </a:cubicBezTo>
                  <a:cubicBezTo>
                    <a:pt x="27201" y="19505"/>
                    <a:pt x="28374" y="17489"/>
                    <a:pt x="29511" y="15473"/>
                  </a:cubicBezTo>
                  <a:cubicBezTo>
                    <a:pt x="30647" y="13493"/>
                    <a:pt x="31747" y="11477"/>
                    <a:pt x="32847" y="9461"/>
                  </a:cubicBezTo>
                  <a:cubicBezTo>
                    <a:pt x="33946" y="7445"/>
                    <a:pt x="35009" y="5392"/>
                    <a:pt x="36109" y="3339"/>
                  </a:cubicBezTo>
                  <a:lnTo>
                    <a:pt x="36512" y="2569"/>
                  </a:lnTo>
                  <a:cubicBezTo>
                    <a:pt x="36567" y="2487"/>
                    <a:pt x="36478" y="2384"/>
                    <a:pt x="36383" y="2384"/>
                  </a:cubicBezTo>
                  <a:cubicBezTo>
                    <a:pt x="36352" y="2384"/>
                    <a:pt x="36320" y="2395"/>
                    <a:pt x="36292" y="2423"/>
                  </a:cubicBezTo>
                  <a:cubicBezTo>
                    <a:pt x="34716" y="3962"/>
                    <a:pt x="33250" y="5612"/>
                    <a:pt x="31893" y="7371"/>
                  </a:cubicBezTo>
                  <a:cubicBezTo>
                    <a:pt x="30574" y="9131"/>
                    <a:pt x="29327" y="10964"/>
                    <a:pt x="28228" y="12870"/>
                  </a:cubicBezTo>
                  <a:cubicBezTo>
                    <a:pt x="27128" y="14813"/>
                    <a:pt x="26101" y="16792"/>
                    <a:pt x="25185" y="18809"/>
                  </a:cubicBezTo>
                  <a:cubicBezTo>
                    <a:pt x="24232" y="20825"/>
                    <a:pt x="23352" y="22878"/>
                    <a:pt x="22509" y="24967"/>
                  </a:cubicBezTo>
                  <a:cubicBezTo>
                    <a:pt x="21776" y="26763"/>
                    <a:pt x="21116" y="28596"/>
                    <a:pt x="20419" y="30393"/>
                  </a:cubicBezTo>
                  <a:lnTo>
                    <a:pt x="19246" y="32299"/>
                  </a:lnTo>
                  <a:lnTo>
                    <a:pt x="17963" y="33362"/>
                  </a:lnTo>
                  <a:lnTo>
                    <a:pt x="17890" y="33399"/>
                  </a:lnTo>
                  <a:cubicBezTo>
                    <a:pt x="17853" y="33399"/>
                    <a:pt x="17853" y="33435"/>
                    <a:pt x="17853" y="33472"/>
                  </a:cubicBezTo>
                  <a:cubicBezTo>
                    <a:pt x="16864" y="34315"/>
                    <a:pt x="15874" y="35158"/>
                    <a:pt x="14921" y="36038"/>
                  </a:cubicBezTo>
                  <a:cubicBezTo>
                    <a:pt x="16827" y="33215"/>
                    <a:pt x="18550" y="30319"/>
                    <a:pt x="20053" y="27277"/>
                  </a:cubicBezTo>
                  <a:cubicBezTo>
                    <a:pt x="21666" y="24051"/>
                    <a:pt x="23022" y="20715"/>
                    <a:pt x="24122" y="17306"/>
                  </a:cubicBezTo>
                  <a:cubicBezTo>
                    <a:pt x="24672" y="15546"/>
                    <a:pt x="25185" y="13750"/>
                    <a:pt x="25625" y="11917"/>
                  </a:cubicBezTo>
                  <a:cubicBezTo>
                    <a:pt x="25662" y="11770"/>
                    <a:pt x="25698" y="11587"/>
                    <a:pt x="25735" y="11404"/>
                  </a:cubicBezTo>
                  <a:cubicBezTo>
                    <a:pt x="25757" y="11294"/>
                    <a:pt x="25674" y="11224"/>
                    <a:pt x="25589" y="11224"/>
                  </a:cubicBezTo>
                  <a:cubicBezTo>
                    <a:pt x="25531" y="11224"/>
                    <a:pt x="25471" y="11256"/>
                    <a:pt x="25442" y="11330"/>
                  </a:cubicBezTo>
                  <a:cubicBezTo>
                    <a:pt x="25405" y="11514"/>
                    <a:pt x="25368" y="11697"/>
                    <a:pt x="25332" y="11880"/>
                  </a:cubicBezTo>
                  <a:cubicBezTo>
                    <a:pt x="25112" y="12577"/>
                    <a:pt x="24855" y="13273"/>
                    <a:pt x="24525" y="13933"/>
                  </a:cubicBezTo>
                  <a:cubicBezTo>
                    <a:pt x="24159" y="14740"/>
                    <a:pt x="23755" y="15546"/>
                    <a:pt x="23352" y="16316"/>
                  </a:cubicBezTo>
                  <a:cubicBezTo>
                    <a:pt x="22546" y="17929"/>
                    <a:pt x="21739" y="19542"/>
                    <a:pt x="20896" y="21118"/>
                  </a:cubicBezTo>
                  <a:cubicBezTo>
                    <a:pt x="19283" y="24307"/>
                    <a:pt x="17670" y="27497"/>
                    <a:pt x="16277" y="30796"/>
                  </a:cubicBezTo>
                  <a:cubicBezTo>
                    <a:pt x="15507" y="32665"/>
                    <a:pt x="14847" y="34535"/>
                    <a:pt x="14297" y="36478"/>
                  </a:cubicBezTo>
                  <a:cubicBezTo>
                    <a:pt x="14297" y="36514"/>
                    <a:pt x="14297" y="36551"/>
                    <a:pt x="14297" y="36588"/>
                  </a:cubicBezTo>
                  <a:cubicBezTo>
                    <a:pt x="13271" y="37504"/>
                    <a:pt x="12281" y="38421"/>
                    <a:pt x="11292" y="39337"/>
                  </a:cubicBezTo>
                  <a:lnTo>
                    <a:pt x="11255" y="39337"/>
                  </a:lnTo>
                  <a:lnTo>
                    <a:pt x="11328" y="39190"/>
                  </a:lnTo>
                  <a:cubicBezTo>
                    <a:pt x="12171" y="38054"/>
                    <a:pt x="12941" y="36881"/>
                    <a:pt x="13601" y="35635"/>
                  </a:cubicBezTo>
                  <a:cubicBezTo>
                    <a:pt x="14334" y="34242"/>
                    <a:pt x="15031" y="32812"/>
                    <a:pt x="15581" y="31309"/>
                  </a:cubicBezTo>
                  <a:cubicBezTo>
                    <a:pt x="16167" y="29843"/>
                    <a:pt x="16680" y="28340"/>
                    <a:pt x="17157" y="26800"/>
                  </a:cubicBezTo>
                  <a:cubicBezTo>
                    <a:pt x="17633" y="25297"/>
                    <a:pt x="18037" y="23721"/>
                    <a:pt x="18403" y="22145"/>
                  </a:cubicBezTo>
                  <a:cubicBezTo>
                    <a:pt x="18770" y="20568"/>
                    <a:pt x="19100" y="19029"/>
                    <a:pt x="19393" y="17452"/>
                  </a:cubicBezTo>
                  <a:lnTo>
                    <a:pt x="19503" y="16866"/>
                  </a:lnTo>
                  <a:cubicBezTo>
                    <a:pt x="19527" y="16768"/>
                    <a:pt x="19438" y="16687"/>
                    <a:pt x="19354" y="16687"/>
                  </a:cubicBezTo>
                  <a:cubicBezTo>
                    <a:pt x="19312" y="16687"/>
                    <a:pt x="19271" y="16707"/>
                    <a:pt x="19246" y="16756"/>
                  </a:cubicBezTo>
                  <a:cubicBezTo>
                    <a:pt x="18550" y="18112"/>
                    <a:pt x="17890" y="19505"/>
                    <a:pt x="17377" y="20935"/>
                  </a:cubicBezTo>
                  <a:cubicBezTo>
                    <a:pt x="16827" y="22401"/>
                    <a:pt x="16314" y="23831"/>
                    <a:pt x="15837" y="25297"/>
                  </a:cubicBezTo>
                  <a:cubicBezTo>
                    <a:pt x="15287" y="26837"/>
                    <a:pt x="14774" y="28413"/>
                    <a:pt x="14224" y="29916"/>
                  </a:cubicBezTo>
                  <a:lnTo>
                    <a:pt x="12648" y="34572"/>
                  </a:lnTo>
                  <a:lnTo>
                    <a:pt x="11035" y="39227"/>
                  </a:lnTo>
                  <a:lnTo>
                    <a:pt x="10962" y="39447"/>
                  </a:lnTo>
                  <a:cubicBezTo>
                    <a:pt x="10925" y="39447"/>
                    <a:pt x="10925" y="39484"/>
                    <a:pt x="10925" y="39557"/>
                  </a:cubicBezTo>
                  <a:cubicBezTo>
                    <a:pt x="10925" y="39630"/>
                    <a:pt x="10888" y="39704"/>
                    <a:pt x="10852" y="39814"/>
                  </a:cubicBezTo>
                  <a:cubicBezTo>
                    <a:pt x="10192" y="40400"/>
                    <a:pt x="9569" y="41023"/>
                    <a:pt x="8909" y="41647"/>
                  </a:cubicBezTo>
                  <a:cubicBezTo>
                    <a:pt x="8542" y="42013"/>
                    <a:pt x="8176" y="42380"/>
                    <a:pt x="7846" y="42746"/>
                  </a:cubicBezTo>
                  <a:cubicBezTo>
                    <a:pt x="9092" y="40254"/>
                    <a:pt x="9862" y="37578"/>
                    <a:pt x="10705" y="34938"/>
                  </a:cubicBezTo>
                  <a:cubicBezTo>
                    <a:pt x="11621" y="32189"/>
                    <a:pt x="12355" y="29366"/>
                    <a:pt x="12941" y="26543"/>
                  </a:cubicBezTo>
                  <a:cubicBezTo>
                    <a:pt x="13271" y="24931"/>
                    <a:pt x="13454" y="23318"/>
                    <a:pt x="13564" y="21705"/>
                  </a:cubicBezTo>
                  <a:cubicBezTo>
                    <a:pt x="13564" y="21622"/>
                    <a:pt x="13495" y="21575"/>
                    <a:pt x="13421" y="21575"/>
                  </a:cubicBezTo>
                  <a:cubicBezTo>
                    <a:pt x="13364" y="21575"/>
                    <a:pt x="13303" y="21604"/>
                    <a:pt x="13271" y="21668"/>
                  </a:cubicBezTo>
                  <a:cubicBezTo>
                    <a:pt x="12428" y="24454"/>
                    <a:pt x="11585" y="27277"/>
                    <a:pt x="10778" y="30063"/>
                  </a:cubicBezTo>
                  <a:cubicBezTo>
                    <a:pt x="9972" y="32885"/>
                    <a:pt x="9165" y="35708"/>
                    <a:pt x="8396" y="38531"/>
                  </a:cubicBezTo>
                  <a:cubicBezTo>
                    <a:pt x="7956" y="40107"/>
                    <a:pt x="7552" y="41683"/>
                    <a:pt x="7149" y="43296"/>
                  </a:cubicBezTo>
                  <a:cubicBezTo>
                    <a:pt x="7113" y="43333"/>
                    <a:pt x="7113" y="43369"/>
                    <a:pt x="7149" y="43406"/>
                  </a:cubicBezTo>
                  <a:cubicBezTo>
                    <a:pt x="4656" y="45899"/>
                    <a:pt x="2310" y="48465"/>
                    <a:pt x="1" y="51068"/>
                  </a:cubicBezTo>
                  <a:lnTo>
                    <a:pt x="1" y="51251"/>
                  </a:lnTo>
                  <a:cubicBezTo>
                    <a:pt x="2384" y="48575"/>
                    <a:pt x="4803" y="45972"/>
                    <a:pt x="7332" y="43443"/>
                  </a:cubicBezTo>
                  <a:lnTo>
                    <a:pt x="7332" y="43406"/>
                  </a:lnTo>
                  <a:cubicBezTo>
                    <a:pt x="7406" y="43333"/>
                    <a:pt x="7479" y="43296"/>
                    <a:pt x="7552" y="43223"/>
                  </a:cubicBezTo>
                  <a:lnTo>
                    <a:pt x="7736" y="43003"/>
                  </a:lnTo>
                  <a:cubicBezTo>
                    <a:pt x="11805" y="42416"/>
                    <a:pt x="15837" y="41720"/>
                    <a:pt x="19870" y="40987"/>
                  </a:cubicBezTo>
                  <a:cubicBezTo>
                    <a:pt x="23939" y="40290"/>
                    <a:pt x="28081" y="39484"/>
                    <a:pt x="32150" y="38641"/>
                  </a:cubicBezTo>
                  <a:cubicBezTo>
                    <a:pt x="34423" y="38164"/>
                    <a:pt x="36732" y="37651"/>
                    <a:pt x="39005" y="37174"/>
                  </a:cubicBezTo>
                  <a:cubicBezTo>
                    <a:pt x="39152" y="37101"/>
                    <a:pt x="39115" y="36918"/>
                    <a:pt x="38968" y="36881"/>
                  </a:cubicBezTo>
                  <a:cubicBezTo>
                    <a:pt x="36879" y="36881"/>
                    <a:pt x="34753" y="36954"/>
                    <a:pt x="32663" y="37138"/>
                  </a:cubicBezTo>
                  <a:cubicBezTo>
                    <a:pt x="30574" y="37358"/>
                    <a:pt x="28484" y="37614"/>
                    <a:pt x="26395" y="37981"/>
                  </a:cubicBezTo>
                  <a:cubicBezTo>
                    <a:pt x="24342" y="38347"/>
                    <a:pt x="22252" y="38751"/>
                    <a:pt x="20163" y="39154"/>
                  </a:cubicBezTo>
                  <a:cubicBezTo>
                    <a:pt x="18110" y="39594"/>
                    <a:pt x="16130" y="39997"/>
                    <a:pt x="14114" y="40474"/>
                  </a:cubicBezTo>
                  <a:cubicBezTo>
                    <a:pt x="12208" y="40877"/>
                    <a:pt x="10338" y="41500"/>
                    <a:pt x="8542" y="42306"/>
                  </a:cubicBezTo>
                  <a:cubicBezTo>
                    <a:pt x="8469" y="42343"/>
                    <a:pt x="8359" y="42416"/>
                    <a:pt x="8286" y="42453"/>
                  </a:cubicBezTo>
                  <a:cubicBezTo>
                    <a:pt x="9129" y="41610"/>
                    <a:pt x="10008" y="40767"/>
                    <a:pt x="10888" y="39924"/>
                  </a:cubicBezTo>
                  <a:cubicBezTo>
                    <a:pt x="10908" y="39933"/>
                    <a:pt x="10928" y="39938"/>
                    <a:pt x="10947" y="39938"/>
                  </a:cubicBezTo>
                  <a:cubicBezTo>
                    <a:pt x="10998" y="39938"/>
                    <a:pt x="11045" y="39904"/>
                    <a:pt x="11072" y="39850"/>
                  </a:cubicBezTo>
                  <a:cubicBezTo>
                    <a:pt x="11072" y="39814"/>
                    <a:pt x="11072" y="39777"/>
                    <a:pt x="11108" y="39740"/>
                  </a:cubicBezTo>
                  <a:lnTo>
                    <a:pt x="11365" y="39594"/>
                  </a:lnTo>
                  <a:cubicBezTo>
                    <a:pt x="13418" y="39374"/>
                    <a:pt x="15471" y="39154"/>
                    <a:pt x="17560" y="38897"/>
                  </a:cubicBezTo>
                  <a:cubicBezTo>
                    <a:pt x="19723" y="38641"/>
                    <a:pt x="21886" y="38384"/>
                    <a:pt x="24049" y="38091"/>
                  </a:cubicBezTo>
                  <a:cubicBezTo>
                    <a:pt x="26175" y="37797"/>
                    <a:pt x="28374" y="37468"/>
                    <a:pt x="30574" y="37138"/>
                  </a:cubicBezTo>
                  <a:cubicBezTo>
                    <a:pt x="32737" y="36771"/>
                    <a:pt x="34863" y="36404"/>
                    <a:pt x="37026" y="36038"/>
                  </a:cubicBezTo>
                  <a:cubicBezTo>
                    <a:pt x="39188" y="35635"/>
                    <a:pt x="41351" y="35231"/>
                    <a:pt x="43514" y="34792"/>
                  </a:cubicBezTo>
                  <a:lnTo>
                    <a:pt x="44320" y="34645"/>
                  </a:lnTo>
                  <a:cubicBezTo>
                    <a:pt x="44467" y="34608"/>
                    <a:pt x="44430" y="34388"/>
                    <a:pt x="44284" y="34352"/>
                  </a:cubicBezTo>
                  <a:cubicBezTo>
                    <a:pt x="43418" y="34310"/>
                    <a:pt x="42552" y="34290"/>
                    <a:pt x="41688" y="34290"/>
                  </a:cubicBezTo>
                  <a:cubicBezTo>
                    <a:pt x="40247" y="34290"/>
                    <a:pt x="38813" y="34347"/>
                    <a:pt x="37392" y="34462"/>
                  </a:cubicBezTo>
                  <a:cubicBezTo>
                    <a:pt x="35083" y="34645"/>
                    <a:pt x="32810" y="34938"/>
                    <a:pt x="30500" y="35231"/>
                  </a:cubicBezTo>
                  <a:cubicBezTo>
                    <a:pt x="28228" y="35561"/>
                    <a:pt x="25918" y="35965"/>
                    <a:pt x="23645" y="36331"/>
                  </a:cubicBezTo>
                  <a:cubicBezTo>
                    <a:pt x="22509" y="36551"/>
                    <a:pt x="21373" y="36734"/>
                    <a:pt x="20236" y="36918"/>
                  </a:cubicBezTo>
                  <a:cubicBezTo>
                    <a:pt x="19210" y="37064"/>
                    <a:pt x="18220" y="37211"/>
                    <a:pt x="17193" y="37394"/>
                  </a:cubicBezTo>
                  <a:cubicBezTo>
                    <a:pt x="15214" y="37724"/>
                    <a:pt x="13344" y="38347"/>
                    <a:pt x="11585" y="39300"/>
                  </a:cubicBezTo>
                  <a:cubicBezTo>
                    <a:pt x="12428" y="38494"/>
                    <a:pt x="13308" y="37688"/>
                    <a:pt x="14188" y="36881"/>
                  </a:cubicBezTo>
                  <a:cubicBezTo>
                    <a:pt x="14407" y="36771"/>
                    <a:pt x="14591" y="36624"/>
                    <a:pt x="14811" y="36478"/>
                  </a:cubicBezTo>
                  <a:cubicBezTo>
                    <a:pt x="16644" y="35855"/>
                    <a:pt x="18586" y="35415"/>
                    <a:pt x="20529" y="35195"/>
                  </a:cubicBezTo>
                  <a:cubicBezTo>
                    <a:pt x="22692" y="34865"/>
                    <a:pt x="24855" y="34608"/>
                    <a:pt x="26981" y="34278"/>
                  </a:cubicBezTo>
                  <a:cubicBezTo>
                    <a:pt x="29144" y="33948"/>
                    <a:pt x="31380" y="33582"/>
                    <a:pt x="33543" y="33215"/>
                  </a:cubicBezTo>
                  <a:cubicBezTo>
                    <a:pt x="35742" y="32812"/>
                    <a:pt x="37905" y="32409"/>
                    <a:pt x="40105" y="32006"/>
                  </a:cubicBezTo>
                  <a:cubicBezTo>
                    <a:pt x="42268" y="31566"/>
                    <a:pt x="44430" y="31089"/>
                    <a:pt x="46593" y="30613"/>
                  </a:cubicBezTo>
                  <a:lnTo>
                    <a:pt x="47400" y="30429"/>
                  </a:lnTo>
                  <a:cubicBezTo>
                    <a:pt x="47546" y="30393"/>
                    <a:pt x="47510" y="30209"/>
                    <a:pt x="47363" y="30173"/>
                  </a:cubicBezTo>
                  <a:cubicBezTo>
                    <a:pt x="44980" y="30319"/>
                    <a:pt x="42634" y="30503"/>
                    <a:pt x="40288" y="30722"/>
                  </a:cubicBezTo>
                  <a:cubicBezTo>
                    <a:pt x="37905" y="30979"/>
                    <a:pt x="35559" y="31236"/>
                    <a:pt x="33250" y="31529"/>
                  </a:cubicBezTo>
                  <a:cubicBezTo>
                    <a:pt x="30904" y="31859"/>
                    <a:pt x="28558" y="32225"/>
                    <a:pt x="26211" y="32629"/>
                  </a:cubicBezTo>
                  <a:cubicBezTo>
                    <a:pt x="24159" y="32959"/>
                    <a:pt x="22106" y="33399"/>
                    <a:pt x="20089" y="33948"/>
                  </a:cubicBezTo>
                  <a:cubicBezTo>
                    <a:pt x="18403" y="34425"/>
                    <a:pt x="16790" y="35158"/>
                    <a:pt x="15287" y="36111"/>
                  </a:cubicBezTo>
                  <a:lnTo>
                    <a:pt x="15141" y="36148"/>
                  </a:lnTo>
                  <a:cubicBezTo>
                    <a:pt x="16057" y="35305"/>
                    <a:pt x="17047" y="34462"/>
                    <a:pt x="18000" y="33655"/>
                  </a:cubicBezTo>
                  <a:lnTo>
                    <a:pt x="18037" y="33655"/>
                  </a:lnTo>
                  <a:cubicBezTo>
                    <a:pt x="18880" y="33289"/>
                    <a:pt x="19760" y="33032"/>
                    <a:pt x="20639" y="32849"/>
                  </a:cubicBezTo>
                  <a:cubicBezTo>
                    <a:pt x="21519" y="32665"/>
                    <a:pt x="22436" y="32482"/>
                    <a:pt x="23315" y="32335"/>
                  </a:cubicBezTo>
                  <a:cubicBezTo>
                    <a:pt x="25185" y="32006"/>
                    <a:pt x="27055" y="31639"/>
                    <a:pt x="28887" y="31272"/>
                  </a:cubicBezTo>
                  <a:cubicBezTo>
                    <a:pt x="30757" y="30869"/>
                    <a:pt x="32590" y="30466"/>
                    <a:pt x="34459" y="30026"/>
                  </a:cubicBezTo>
                  <a:cubicBezTo>
                    <a:pt x="36292" y="29586"/>
                    <a:pt x="38125" y="29146"/>
                    <a:pt x="39995" y="28633"/>
                  </a:cubicBezTo>
                  <a:cubicBezTo>
                    <a:pt x="41828" y="28156"/>
                    <a:pt x="43661" y="27680"/>
                    <a:pt x="45494" y="27130"/>
                  </a:cubicBezTo>
                  <a:lnTo>
                    <a:pt x="46190" y="26947"/>
                  </a:lnTo>
                  <a:cubicBezTo>
                    <a:pt x="46327" y="26912"/>
                    <a:pt x="46304" y="26687"/>
                    <a:pt x="46181" y="26687"/>
                  </a:cubicBezTo>
                  <a:cubicBezTo>
                    <a:pt x="46172" y="26687"/>
                    <a:pt x="46163" y="26688"/>
                    <a:pt x="46153" y="26690"/>
                  </a:cubicBezTo>
                  <a:cubicBezTo>
                    <a:pt x="44247" y="26763"/>
                    <a:pt x="42341" y="26983"/>
                    <a:pt x="40435" y="27240"/>
                  </a:cubicBezTo>
                  <a:cubicBezTo>
                    <a:pt x="38565" y="27497"/>
                    <a:pt x="36622" y="27827"/>
                    <a:pt x="34753" y="28156"/>
                  </a:cubicBezTo>
                  <a:cubicBezTo>
                    <a:pt x="32847" y="28486"/>
                    <a:pt x="31050" y="28816"/>
                    <a:pt x="29181" y="29183"/>
                  </a:cubicBezTo>
                  <a:cubicBezTo>
                    <a:pt x="27384" y="29549"/>
                    <a:pt x="25588" y="29989"/>
                    <a:pt x="23829" y="30539"/>
                  </a:cubicBezTo>
                  <a:cubicBezTo>
                    <a:pt x="22949" y="30832"/>
                    <a:pt x="22106" y="31126"/>
                    <a:pt x="21263" y="31492"/>
                  </a:cubicBezTo>
                  <a:cubicBezTo>
                    <a:pt x="20896" y="31639"/>
                    <a:pt x="20493" y="31822"/>
                    <a:pt x="20126" y="32006"/>
                  </a:cubicBezTo>
                  <a:cubicBezTo>
                    <a:pt x="20163" y="31969"/>
                    <a:pt x="20199" y="31896"/>
                    <a:pt x="20199" y="31822"/>
                  </a:cubicBezTo>
                  <a:cubicBezTo>
                    <a:pt x="20859" y="31309"/>
                    <a:pt x="21482" y="30796"/>
                    <a:pt x="22142" y="30283"/>
                  </a:cubicBezTo>
                  <a:lnTo>
                    <a:pt x="22692" y="29953"/>
                  </a:lnTo>
                  <a:cubicBezTo>
                    <a:pt x="22711" y="29989"/>
                    <a:pt x="22738" y="30008"/>
                    <a:pt x="22766" y="30008"/>
                  </a:cubicBezTo>
                  <a:cubicBezTo>
                    <a:pt x="22793" y="30008"/>
                    <a:pt x="22821" y="29989"/>
                    <a:pt x="22839" y="29953"/>
                  </a:cubicBezTo>
                  <a:lnTo>
                    <a:pt x="22985" y="29806"/>
                  </a:lnTo>
                  <a:cubicBezTo>
                    <a:pt x="28044" y="27020"/>
                    <a:pt x="33030" y="24161"/>
                    <a:pt x="38015" y="21301"/>
                  </a:cubicBezTo>
                  <a:cubicBezTo>
                    <a:pt x="43294" y="18222"/>
                    <a:pt x="48500" y="15070"/>
                    <a:pt x="53705" y="11844"/>
                  </a:cubicBezTo>
                  <a:cubicBezTo>
                    <a:pt x="56638" y="10047"/>
                    <a:pt x="59534" y="8215"/>
                    <a:pt x="62430" y="6382"/>
                  </a:cubicBezTo>
                  <a:cubicBezTo>
                    <a:pt x="62526" y="6317"/>
                    <a:pt x="62482" y="6112"/>
                    <a:pt x="62370" y="6112"/>
                  </a:cubicBezTo>
                  <a:cubicBezTo>
                    <a:pt x="62355" y="6112"/>
                    <a:pt x="62338" y="6116"/>
                    <a:pt x="62320" y="6125"/>
                  </a:cubicBezTo>
                  <a:lnTo>
                    <a:pt x="62283" y="6125"/>
                  </a:lnTo>
                  <a:cubicBezTo>
                    <a:pt x="57334" y="8215"/>
                    <a:pt x="52532" y="10524"/>
                    <a:pt x="47803" y="13053"/>
                  </a:cubicBezTo>
                  <a:cubicBezTo>
                    <a:pt x="43074" y="15583"/>
                    <a:pt x="38455" y="18332"/>
                    <a:pt x="33910" y="21375"/>
                  </a:cubicBezTo>
                  <a:cubicBezTo>
                    <a:pt x="30794" y="23464"/>
                    <a:pt x="27751" y="25627"/>
                    <a:pt x="24745" y="27936"/>
                  </a:cubicBezTo>
                  <a:cubicBezTo>
                    <a:pt x="27604" y="24931"/>
                    <a:pt x="30390" y="21888"/>
                    <a:pt x="33103" y="18772"/>
                  </a:cubicBezTo>
                  <a:cubicBezTo>
                    <a:pt x="36439" y="14923"/>
                    <a:pt x="39665" y="11001"/>
                    <a:pt x="42781" y="7005"/>
                  </a:cubicBezTo>
                  <a:cubicBezTo>
                    <a:pt x="44504" y="4769"/>
                    <a:pt x="46190" y="2496"/>
                    <a:pt x="47876" y="186"/>
                  </a:cubicBezTo>
                  <a:cubicBezTo>
                    <a:pt x="47931" y="104"/>
                    <a:pt x="47842" y="1"/>
                    <a:pt x="47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6"/>
            <p:cNvSpPr/>
            <p:nvPr/>
          </p:nvSpPr>
          <p:spPr>
            <a:xfrm>
              <a:off x="422675" y="2598975"/>
              <a:ext cx="8166091" cy="1053035"/>
            </a:xfrm>
            <a:custGeom>
              <a:avLst/>
              <a:gdLst/>
              <a:ahLst/>
              <a:cxnLst/>
              <a:rect l="l" t="t" r="r" b="b"/>
              <a:pathLst>
                <a:path w="93882" h="13858" fill="none" extrusionOk="0">
                  <a:moveTo>
                    <a:pt x="0" y="1"/>
                  </a:moveTo>
                  <a:cubicBezTo>
                    <a:pt x="6195" y="3667"/>
                    <a:pt x="11217" y="9678"/>
                    <a:pt x="18219" y="11401"/>
                  </a:cubicBezTo>
                  <a:cubicBezTo>
                    <a:pt x="27970" y="13857"/>
                    <a:pt x="37501" y="7186"/>
                    <a:pt x="47362" y="5243"/>
                  </a:cubicBezTo>
                  <a:cubicBezTo>
                    <a:pt x="54291" y="3886"/>
                    <a:pt x="61439" y="4876"/>
                    <a:pt x="67781" y="7992"/>
                  </a:cubicBezTo>
                  <a:cubicBezTo>
                    <a:pt x="71044" y="9642"/>
                    <a:pt x="74233" y="11878"/>
                    <a:pt x="77862" y="12061"/>
                  </a:cubicBezTo>
                  <a:cubicBezTo>
                    <a:pt x="83911" y="12318"/>
                    <a:pt x="88529" y="6892"/>
                    <a:pt x="93882" y="4106"/>
                  </a:cubicBezTo>
                </a:path>
              </a:pathLst>
            </a:custGeom>
            <a:noFill/>
            <a:ln w="11925" cap="flat" cmpd="sng">
              <a:solidFill>
                <a:schemeClr val="accent2"/>
              </a:solidFill>
              <a:prstDash val="solid"/>
              <a:miter lim="366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2" name="Google Shape;2632;p7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Методи за движение</a:t>
            </a:r>
            <a:endParaRPr dirty="0"/>
          </a:p>
        </p:txBody>
      </p:sp>
      <p:sp>
        <p:nvSpPr>
          <p:cNvPr id="2633" name="Google Shape;2633;p76"/>
          <p:cNvSpPr txBox="1"/>
          <p:nvPr/>
        </p:nvSpPr>
        <p:spPr>
          <a:xfrm>
            <a:off x="924229" y="3624437"/>
            <a:ext cx="1509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36" name="Google Shape;2636;p76"/>
          <p:cNvSpPr txBox="1"/>
          <p:nvPr/>
        </p:nvSpPr>
        <p:spPr>
          <a:xfrm>
            <a:off x="1127063" y="1423697"/>
            <a:ext cx="2401194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Започва движението, като пуска сигнал на пиновете свързани с моторите</a:t>
            </a:r>
            <a:endParaRPr dirty="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638" name="Google Shape;2638;p76"/>
          <p:cNvSpPr txBox="1"/>
          <p:nvPr/>
        </p:nvSpPr>
        <p:spPr>
          <a:xfrm>
            <a:off x="5872850" y="1473112"/>
            <a:ext cx="2162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Спира движението, като премахва сигналите от пиновете</a:t>
            </a:r>
            <a:endParaRPr dirty="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639" name="Google Shape;2639;p76"/>
          <p:cNvSpPr/>
          <p:nvPr/>
        </p:nvSpPr>
        <p:spPr>
          <a:xfrm>
            <a:off x="255975" y="3937900"/>
            <a:ext cx="392375" cy="1353225"/>
          </a:xfrm>
          <a:custGeom>
            <a:avLst/>
            <a:gdLst/>
            <a:ahLst/>
            <a:cxnLst/>
            <a:rect l="l" t="t" r="r" b="b"/>
            <a:pathLst>
              <a:path w="15695" h="54129" extrusionOk="0">
                <a:moveTo>
                  <a:pt x="14358" y="2801"/>
                </a:moveTo>
                <a:lnTo>
                  <a:pt x="14358" y="2801"/>
                </a:lnTo>
                <a:cubicBezTo>
                  <a:pt x="14462" y="5734"/>
                  <a:pt x="14554" y="8661"/>
                  <a:pt x="14668" y="11566"/>
                </a:cubicBezTo>
                <a:cubicBezTo>
                  <a:pt x="14741" y="13473"/>
                  <a:pt x="14814" y="15379"/>
                  <a:pt x="14888" y="17285"/>
                </a:cubicBezTo>
                <a:cubicBezTo>
                  <a:pt x="14961" y="19118"/>
                  <a:pt x="15071" y="20951"/>
                  <a:pt x="15071" y="22784"/>
                </a:cubicBezTo>
                <a:cubicBezTo>
                  <a:pt x="15071" y="23673"/>
                  <a:pt x="14972" y="24562"/>
                  <a:pt x="14779" y="25434"/>
                </a:cubicBezTo>
                <a:lnTo>
                  <a:pt x="14779" y="25434"/>
                </a:lnTo>
                <a:cubicBezTo>
                  <a:pt x="14239" y="22643"/>
                  <a:pt x="13853" y="19829"/>
                  <a:pt x="13678" y="16992"/>
                </a:cubicBezTo>
                <a:cubicBezTo>
                  <a:pt x="13458" y="13436"/>
                  <a:pt x="13531" y="9843"/>
                  <a:pt x="13898" y="6324"/>
                </a:cubicBezTo>
                <a:cubicBezTo>
                  <a:pt x="14006" y="5140"/>
                  <a:pt x="14164" y="3968"/>
                  <a:pt x="14358" y="2801"/>
                </a:cubicBezTo>
                <a:close/>
                <a:moveTo>
                  <a:pt x="14512" y="0"/>
                </a:moveTo>
                <a:cubicBezTo>
                  <a:pt x="14401" y="0"/>
                  <a:pt x="14296" y="61"/>
                  <a:pt x="14264" y="202"/>
                </a:cubicBezTo>
                <a:cubicBezTo>
                  <a:pt x="13568" y="3758"/>
                  <a:pt x="13165" y="7351"/>
                  <a:pt x="13055" y="10980"/>
                </a:cubicBezTo>
                <a:cubicBezTo>
                  <a:pt x="12945" y="14572"/>
                  <a:pt x="13128" y="18165"/>
                  <a:pt x="13605" y="21721"/>
                </a:cubicBezTo>
                <a:cubicBezTo>
                  <a:pt x="13815" y="23370"/>
                  <a:pt x="14098" y="24995"/>
                  <a:pt x="14455" y="26616"/>
                </a:cubicBezTo>
                <a:lnTo>
                  <a:pt x="14455" y="26616"/>
                </a:lnTo>
                <a:cubicBezTo>
                  <a:pt x="14298" y="27095"/>
                  <a:pt x="14112" y="27566"/>
                  <a:pt x="13898" y="28026"/>
                </a:cubicBezTo>
                <a:cubicBezTo>
                  <a:pt x="13165" y="29639"/>
                  <a:pt x="12248" y="31178"/>
                  <a:pt x="11405" y="32755"/>
                </a:cubicBezTo>
                <a:cubicBezTo>
                  <a:pt x="9609" y="36054"/>
                  <a:pt x="7813" y="39390"/>
                  <a:pt x="6016" y="42689"/>
                </a:cubicBezTo>
                <a:cubicBezTo>
                  <a:pt x="4037" y="46428"/>
                  <a:pt x="2021" y="50131"/>
                  <a:pt x="78" y="53870"/>
                </a:cubicBezTo>
                <a:cubicBezTo>
                  <a:pt x="0" y="53999"/>
                  <a:pt x="106" y="54129"/>
                  <a:pt x="213" y="54129"/>
                </a:cubicBezTo>
                <a:cubicBezTo>
                  <a:pt x="257" y="54129"/>
                  <a:pt x="302" y="54107"/>
                  <a:pt x="334" y="54053"/>
                </a:cubicBezTo>
                <a:cubicBezTo>
                  <a:pt x="4074" y="47418"/>
                  <a:pt x="7703" y="40746"/>
                  <a:pt x="11368" y="34074"/>
                </a:cubicBezTo>
                <a:cubicBezTo>
                  <a:pt x="12248" y="32461"/>
                  <a:pt x="13165" y="30848"/>
                  <a:pt x="14008" y="29199"/>
                </a:cubicBezTo>
                <a:cubicBezTo>
                  <a:pt x="14266" y="28705"/>
                  <a:pt x="14499" y="28200"/>
                  <a:pt x="14702" y="27686"/>
                </a:cubicBezTo>
                <a:lnTo>
                  <a:pt x="14702" y="27686"/>
                </a:lnTo>
                <a:cubicBezTo>
                  <a:pt x="14703" y="27690"/>
                  <a:pt x="14704" y="27693"/>
                  <a:pt x="14704" y="27696"/>
                </a:cubicBezTo>
                <a:cubicBezTo>
                  <a:pt x="14748" y="27826"/>
                  <a:pt x="14848" y="27882"/>
                  <a:pt x="14949" y="27882"/>
                </a:cubicBezTo>
                <a:cubicBezTo>
                  <a:pt x="15104" y="27882"/>
                  <a:pt x="15262" y="27749"/>
                  <a:pt x="15218" y="27549"/>
                </a:cubicBezTo>
                <a:cubicBezTo>
                  <a:pt x="15158" y="27278"/>
                  <a:pt x="15099" y="27007"/>
                  <a:pt x="15042" y="26736"/>
                </a:cubicBezTo>
                <a:lnTo>
                  <a:pt x="15042" y="26736"/>
                </a:lnTo>
                <a:cubicBezTo>
                  <a:pt x="15294" y="25946"/>
                  <a:pt x="15478" y="25139"/>
                  <a:pt x="15584" y="24323"/>
                </a:cubicBezTo>
                <a:cubicBezTo>
                  <a:pt x="15694" y="22490"/>
                  <a:pt x="15694" y="20621"/>
                  <a:pt x="15548" y="18788"/>
                </a:cubicBezTo>
                <a:lnTo>
                  <a:pt x="15328" y="13069"/>
                </a:lnTo>
                <a:lnTo>
                  <a:pt x="14814" y="276"/>
                </a:lnTo>
                <a:cubicBezTo>
                  <a:pt x="14814" y="108"/>
                  <a:pt x="14659" y="0"/>
                  <a:pt x="14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76"/>
          <p:cNvSpPr/>
          <p:nvPr/>
        </p:nvSpPr>
        <p:spPr>
          <a:xfrm>
            <a:off x="526850" y="4638950"/>
            <a:ext cx="221825" cy="150500"/>
          </a:xfrm>
          <a:custGeom>
            <a:avLst/>
            <a:gdLst/>
            <a:ahLst/>
            <a:cxnLst/>
            <a:rect l="l" t="t" r="r" b="b"/>
            <a:pathLst>
              <a:path w="8873" h="6020" extrusionOk="0">
                <a:moveTo>
                  <a:pt x="7560" y="967"/>
                </a:moveTo>
                <a:cubicBezTo>
                  <a:pt x="6722" y="1773"/>
                  <a:pt x="5775" y="2459"/>
                  <a:pt x="4749" y="3026"/>
                </a:cubicBezTo>
                <a:cubicBezTo>
                  <a:pt x="4057" y="3391"/>
                  <a:pt x="3329" y="3719"/>
                  <a:pt x="2600" y="3975"/>
                </a:cubicBezTo>
                <a:lnTo>
                  <a:pt x="2600" y="3975"/>
                </a:lnTo>
                <a:cubicBezTo>
                  <a:pt x="3110" y="3576"/>
                  <a:pt x="3655" y="3187"/>
                  <a:pt x="4199" y="2843"/>
                </a:cubicBezTo>
                <a:cubicBezTo>
                  <a:pt x="5261" y="2117"/>
                  <a:pt x="6386" y="1497"/>
                  <a:pt x="7560" y="967"/>
                </a:cubicBezTo>
                <a:close/>
                <a:moveTo>
                  <a:pt x="8605" y="0"/>
                </a:moveTo>
                <a:cubicBezTo>
                  <a:pt x="8580" y="0"/>
                  <a:pt x="8553" y="6"/>
                  <a:pt x="8525" y="20"/>
                </a:cubicBezTo>
                <a:cubicBezTo>
                  <a:pt x="8490" y="35"/>
                  <a:pt x="8454" y="49"/>
                  <a:pt x="8419" y="64"/>
                </a:cubicBezTo>
                <a:lnTo>
                  <a:pt x="8419" y="64"/>
                </a:lnTo>
                <a:lnTo>
                  <a:pt x="8415" y="57"/>
                </a:lnTo>
                <a:cubicBezTo>
                  <a:pt x="8411" y="62"/>
                  <a:pt x="8407" y="66"/>
                  <a:pt x="8404" y="70"/>
                </a:cubicBezTo>
                <a:lnTo>
                  <a:pt x="8404" y="70"/>
                </a:lnTo>
                <a:cubicBezTo>
                  <a:pt x="6835" y="721"/>
                  <a:pt x="5337" y="1512"/>
                  <a:pt x="3979" y="2477"/>
                </a:cubicBezTo>
                <a:cubicBezTo>
                  <a:pt x="3283" y="2953"/>
                  <a:pt x="2586" y="3466"/>
                  <a:pt x="1963" y="4016"/>
                </a:cubicBezTo>
                <a:cubicBezTo>
                  <a:pt x="1846" y="4108"/>
                  <a:pt x="1731" y="4202"/>
                  <a:pt x="1619" y="4296"/>
                </a:cubicBezTo>
                <a:lnTo>
                  <a:pt x="1619" y="4296"/>
                </a:lnTo>
                <a:cubicBezTo>
                  <a:pt x="1201" y="4473"/>
                  <a:pt x="800" y="4697"/>
                  <a:pt x="424" y="4969"/>
                </a:cubicBezTo>
                <a:cubicBezTo>
                  <a:pt x="301" y="5092"/>
                  <a:pt x="375" y="5280"/>
                  <a:pt x="503" y="5347"/>
                </a:cubicBezTo>
                <a:lnTo>
                  <a:pt x="503" y="5347"/>
                </a:lnTo>
                <a:cubicBezTo>
                  <a:pt x="352" y="5508"/>
                  <a:pt x="203" y="5675"/>
                  <a:pt x="57" y="5849"/>
                </a:cubicBezTo>
                <a:cubicBezTo>
                  <a:pt x="0" y="5934"/>
                  <a:pt x="75" y="6019"/>
                  <a:pt x="163" y="6019"/>
                </a:cubicBezTo>
                <a:cubicBezTo>
                  <a:pt x="189" y="6019"/>
                  <a:pt x="215" y="6012"/>
                  <a:pt x="240" y="5996"/>
                </a:cubicBezTo>
                <a:cubicBezTo>
                  <a:pt x="615" y="5684"/>
                  <a:pt x="977" y="5360"/>
                  <a:pt x="1341" y="5038"/>
                </a:cubicBezTo>
                <a:lnTo>
                  <a:pt x="1341" y="5038"/>
                </a:lnTo>
                <a:cubicBezTo>
                  <a:pt x="1882" y="4793"/>
                  <a:pt x="2436" y="4578"/>
                  <a:pt x="2990" y="4419"/>
                </a:cubicBezTo>
                <a:cubicBezTo>
                  <a:pt x="5189" y="3576"/>
                  <a:pt x="7169" y="2220"/>
                  <a:pt x="8745" y="424"/>
                </a:cubicBezTo>
                <a:cubicBezTo>
                  <a:pt x="8873" y="296"/>
                  <a:pt x="8777" y="0"/>
                  <a:pt x="8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76"/>
          <p:cNvSpPr/>
          <p:nvPr/>
        </p:nvSpPr>
        <p:spPr>
          <a:xfrm>
            <a:off x="468725" y="4458425"/>
            <a:ext cx="94175" cy="404475"/>
          </a:xfrm>
          <a:custGeom>
            <a:avLst/>
            <a:gdLst/>
            <a:ahLst/>
            <a:cxnLst/>
            <a:rect l="l" t="t" r="r" b="b"/>
            <a:pathLst>
              <a:path w="3767" h="16179" extrusionOk="0">
                <a:moveTo>
                  <a:pt x="1818" y="1860"/>
                </a:moveTo>
                <a:cubicBezTo>
                  <a:pt x="2831" y="5239"/>
                  <a:pt x="2905" y="8838"/>
                  <a:pt x="2015" y="12300"/>
                </a:cubicBezTo>
                <a:cubicBezTo>
                  <a:pt x="1789" y="13270"/>
                  <a:pt x="1477" y="14211"/>
                  <a:pt x="1080" y="15149"/>
                </a:cubicBezTo>
                <a:lnTo>
                  <a:pt x="1080" y="15149"/>
                </a:lnTo>
                <a:cubicBezTo>
                  <a:pt x="696" y="13444"/>
                  <a:pt x="579" y="11667"/>
                  <a:pt x="806" y="9918"/>
                </a:cubicBezTo>
                <a:cubicBezTo>
                  <a:pt x="989" y="7865"/>
                  <a:pt x="1392" y="5848"/>
                  <a:pt x="1649" y="3796"/>
                </a:cubicBezTo>
                <a:cubicBezTo>
                  <a:pt x="1729" y="3152"/>
                  <a:pt x="1788" y="2509"/>
                  <a:pt x="1818" y="1860"/>
                </a:cubicBezTo>
                <a:close/>
                <a:moveTo>
                  <a:pt x="1506" y="1"/>
                </a:moveTo>
                <a:cubicBezTo>
                  <a:pt x="1378" y="1"/>
                  <a:pt x="1263" y="84"/>
                  <a:pt x="1282" y="240"/>
                </a:cubicBezTo>
                <a:cubicBezTo>
                  <a:pt x="1283" y="264"/>
                  <a:pt x="1284" y="288"/>
                  <a:pt x="1285" y="313"/>
                </a:cubicBezTo>
                <a:lnTo>
                  <a:pt x="1285" y="313"/>
                </a:lnTo>
                <a:lnTo>
                  <a:pt x="1282" y="313"/>
                </a:lnTo>
                <a:cubicBezTo>
                  <a:pt x="1283" y="316"/>
                  <a:pt x="1284" y="319"/>
                  <a:pt x="1286" y="322"/>
                </a:cubicBezTo>
                <a:lnTo>
                  <a:pt x="1286" y="322"/>
                </a:lnTo>
                <a:cubicBezTo>
                  <a:pt x="1447" y="4508"/>
                  <a:pt x="0" y="8515"/>
                  <a:pt x="146" y="12667"/>
                </a:cubicBezTo>
                <a:cubicBezTo>
                  <a:pt x="146" y="13767"/>
                  <a:pt x="329" y="14903"/>
                  <a:pt x="659" y="15966"/>
                </a:cubicBezTo>
                <a:cubicBezTo>
                  <a:pt x="718" y="16114"/>
                  <a:pt x="843" y="16178"/>
                  <a:pt x="964" y="16178"/>
                </a:cubicBezTo>
                <a:cubicBezTo>
                  <a:pt x="1142" y="16178"/>
                  <a:pt x="1311" y="16038"/>
                  <a:pt x="1246" y="15819"/>
                </a:cubicBezTo>
                <a:cubicBezTo>
                  <a:pt x="1226" y="15747"/>
                  <a:pt x="1207" y="15675"/>
                  <a:pt x="1189" y="15602"/>
                </a:cubicBezTo>
                <a:lnTo>
                  <a:pt x="1189" y="15602"/>
                </a:lnTo>
                <a:cubicBezTo>
                  <a:pt x="3504" y="10803"/>
                  <a:pt x="3767" y="5250"/>
                  <a:pt x="1834" y="301"/>
                </a:cubicBezTo>
                <a:lnTo>
                  <a:pt x="1834" y="301"/>
                </a:lnTo>
                <a:cubicBezTo>
                  <a:pt x="1833" y="280"/>
                  <a:pt x="1833" y="260"/>
                  <a:pt x="1832" y="240"/>
                </a:cubicBezTo>
                <a:lnTo>
                  <a:pt x="1832" y="240"/>
                </a:lnTo>
                <a:lnTo>
                  <a:pt x="1811" y="243"/>
                </a:lnTo>
                <a:lnTo>
                  <a:pt x="1811" y="243"/>
                </a:lnTo>
                <a:cubicBezTo>
                  <a:pt x="1806" y="229"/>
                  <a:pt x="1801" y="216"/>
                  <a:pt x="1795" y="203"/>
                </a:cubicBezTo>
                <a:cubicBezTo>
                  <a:pt x="1744" y="66"/>
                  <a:pt x="1620" y="1"/>
                  <a:pt x="15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76"/>
          <p:cNvSpPr/>
          <p:nvPr/>
        </p:nvSpPr>
        <p:spPr>
          <a:xfrm>
            <a:off x="433950" y="4764225"/>
            <a:ext cx="278775" cy="191100"/>
          </a:xfrm>
          <a:custGeom>
            <a:avLst/>
            <a:gdLst/>
            <a:ahLst/>
            <a:cxnLst/>
            <a:rect l="l" t="t" r="r" b="b"/>
            <a:pathLst>
              <a:path w="11151" h="7644" extrusionOk="0">
                <a:moveTo>
                  <a:pt x="9635" y="1083"/>
                </a:moveTo>
                <a:lnTo>
                  <a:pt x="9635" y="1083"/>
                </a:lnTo>
                <a:cubicBezTo>
                  <a:pt x="7676" y="3053"/>
                  <a:pt x="5406" y="4709"/>
                  <a:pt x="2893" y="5934"/>
                </a:cubicBezTo>
                <a:cubicBezTo>
                  <a:pt x="2462" y="6140"/>
                  <a:pt x="2031" y="6327"/>
                  <a:pt x="1595" y="6509"/>
                </a:cubicBezTo>
                <a:lnTo>
                  <a:pt x="1595" y="6509"/>
                </a:lnTo>
                <a:cubicBezTo>
                  <a:pt x="2044" y="6089"/>
                  <a:pt x="2499" y="5675"/>
                  <a:pt x="2966" y="5274"/>
                </a:cubicBezTo>
                <a:cubicBezTo>
                  <a:pt x="3773" y="4614"/>
                  <a:pt x="4616" y="3991"/>
                  <a:pt x="5459" y="3404"/>
                </a:cubicBezTo>
                <a:cubicBezTo>
                  <a:pt x="6801" y="2519"/>
                  <a:pt x="8187" y="1745"/>
                  <a:pt x="9635" y="1083"/>
                </a:cubicBezTo>
                <a:close/>
                <a:moveTo>
                  <a:pt x="10847" y="0"/>
                </a:moveTo>
                <a:cubicBezTo>
                  <a:pt x="10813" y="0"/>
                  <a:pt x="10776" y="10"/>
                  <a:pt x="10738" y="32"/>
                </a:cubicBezTo>
                <a:cubicBezTo>
                  <a:pt x="10693" y="50"/>
                  <a:pt x="10648" y="68"/>
                  <a:pt x="10603" y="87"/>
                </a:cubicBezTo>
                <a:lnTo>
                  <a:pt x="10603" y="87"/>
                </a:lnTo>
                <a:lnTo>
                  <a:pt x="10591" y="68"/>
                </a:lnTo>
                <a:cubicBezTo>
                  <a:pt x="10581" y="80"/>
                  <a:pt x="10570" y="92"/>
                  <a:pt x="10559" y="104"/>
                </a:cubicBezTo>
                <a:lnTo>
                  <a:pt x="10559" y="104"/>
                </a:lnTo>
                <a:cubicBezTo>
                  <a:pt x="7620" y="1310"/>
                  <a:pt x="4861" y="3006"/>
                  <a:pt x="2453" y="5090"/>
                </a:cubicBezTo>
                <a:cubicBezTo>
                  <a:pt x="1746" y="5656"/>
                  <a:pt x="1106" y="6291"/>
                  <a:pt x="502" y="6960"/>
                </a:cubicBezTo>
                <a:lnTo>
                  <a:pt x="502" y="6960"/>
                </a:lnTo>
                <a:cubicBezTo>
                  <a:pt x="444" y="6985"/>
                  <a:pt x="386" y="7009"/>
                  <a:pt x="327" y="7033"/>
                </a:cubicBezTo>
                <a:cubicBezTo>
                  <a:pt x="1" y="7164"/>
                  <a:pt x="81" y="7643"/>
                  <a:pt x="361" y="7643"/>
                </a:cubicBezTo>
                <a:cubicBezTo>
                  <a:pt x="396" y="7643"/>
                  <a:pt x="434" y="7636"/>
                  <a:pt x="474" y="7620"/>
                </a:cubicBezTo>
                <a:cubicBezTo>
                  <a:pt x="2087" y="7107"/>
                  <a:pt x="3590" y="6373"/>
                  <a:pt x="5019" y="5494"/>
                </a:cubicBezTo>
                <a:cubicBezTo>
                  <a:pt x="6449" y="4614"/>
                  <a:pt x="7769" y="3624"/>
                  <a:pt x="9015" y="2524"/>
                </a:cubicBezTo>
                <a:cubicBezTo>
                  <a:pt x="9712" y="1865"/>
                  <a:pt x="10371" y="1205"/>
                  <a:pt x="10995" y="472"/>
                </a:cubicBezTo>
                <a:cubicBezTo>
                  <a:pt x="11151" y="316"/>
                  <a:pt x="11041" y="0"/>
                  <a:pt x="10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76"/>
          <p:cNvSpPr/>
          <p:nvPr/>
        </p:nvSpPr>
        <p:spPr>
          <a:xfrm>
            <a:off x="591325" y="4158825"/>
            <a:ext cx="410025" cy="513450"/>
          </a:xfrm>
          <a:custGeom>
            <a:avLst/>
            <a:gdLst/>
            <a:ahLst/>
            <a:cxnLst/>
            <a:rect l="l" t="t" r="r" b="b"/>
            <a:pathLst>
              <a:path w="16401" h="20538" extrusionOk="0">
                <a:moveTo>
                  <a:pt x="15215" y="1042"/>
                </a:moveTo>
                <a:lnTo>
                  <a:pt x="15215" y="1042"/>
                </a:lnTo>
                <a:cubicBezTo>
                  <a:pt x="13595" y="3789"/>
                  <a:pt x="11966" y="6517"/>
                  <a:pt x="9978" y="9035"/>
                </a:cubicBezTo>
                <a:cubicBezTo>
                  <a:pt x="8915" y="10428"/>
                  <a:pt x="7742" y="11711"/>
                  <a:pt x="6459" y="12920"/>
                </a:cubicBezTo>
                <a:cubicBezTo>
                  <a:pt x="5375" y="13869"/>
                  <a:pt x="4228" y="14755"/>
                  <a:pt x="3134" y="15724"/>
                </a:cubicBezTo>
                <a:lnTo>
                  <a:pt x="3134" y="15724"/>
                </a:lnTo>
                <a:cubicBezTo>
                  <a:pt x="3373" y="15291"/>
                  <a:pt x="3582" y="14839"/>
                  <a:pt x="3783" y="14387"/>
                </a:cubicBezTo>
                <a:cubicBezTo>
                  <a:pt x="4406" y="12957"/>
                  <a:pt x="5103" y="11564"/>
                  <a:pt x="5873" y="10244"/>
                </a:cubicBezTo>
                <a:cubicBezTo>
                  <a:pt x="7412" y="7605"/>
                  <a:pt x="9428" y="5259"/>
                  <a:pt x="11775" y="3316"/>
                </a:cubicBezTo>
                <a:cubicBezTo>
                  <a:pt x="12852" y="2442"/>
                  <a:pt x="13999" y="1684"/>
                  <a:pt x="15215" y="1042"/>
                </a:cubicBezTo>
                <a:close/>
                <a:moveTo>
                  <a:pt x="16018" y="0"/>
                </a:moveTo>
                <a:cubicBezTo>
                  <a:pt x="15962" y="0"/>
                  <a:pt x="15903" y="16"/>
                  <a:pt x="15844" y="53"/>
                </a:cubicBezTo>
                <a:cubicBezTo>
                  <a:pt x="13094" y="1373"/>
                  <a:pt x="10638" y="3243"/>
                  <a:pt x="8622" y="5552"/>
                </a:cubicBezTo>
                <a:cubicBezTo>
                  <a:pt x="6606" y="7825"/>
                  <a:pt x="4956" y="10428"/>
                  <a:pt x="3783" y="13287"/>
                </a:cubicBezTo>
                <a:cubicBezTo>
                  <a:pt x="3303" y="14408"/>
                  <a:pt x="2880" y="15665"/>
                  <a:pt x="2149" y="16676"/>
                </a:cubicBezTo>
                <a:lnTo>
                  <a:pt x="2149" y="16676"/>
                </a:lnTo>
                <a:cubicBezTo>
                  <a:pt x="1918" y="16920"/>
                  <a:pt x="1695" y="17171"/>
                  <a:pt x="1482" y="17433"/>
                </a:cubicBezTo>
                <a:lnTo>
                  <a:pt x="1482" y="17433"/>
                </a:lnTo>
                <a:cubicBezTo>
                  <a:pt x="1386" y="17521"/>
                  <a:pt x="1286" y="17606"/>
                  <a:pt x="1180" y="17686"/>
                </a:cubicBezTo>
                <a:cubicBezTo>
                  <a:pt x="1096" y="17728"/>
                  <a:pt x="1109" y="17807"/>
                  <a:pt x="1156" y="17852"/>
                </a:cubicBezTo>
                <a:lnTo>
                  <a:pt x="1156" y="17852"/>
                </a:lnTo>
                <a:cubicBezTo>
                  <a:pt x="1152" y="17858"/>
                  <a:pt x="1148" y="17864"/>
                  <a:pt x="1144" y="17869"/>
                </a:cubicBezTo>
                <a:cubicBezTo>
                  <a:pt x="667" y="18566"/>
                  <a:pt x="301" y="19372"/>
                  <a:pt x="44" y="20179"/>
                </a:cubicBezTo>
                <a:cubicBezTo>
                  <a:pt x="0" y="20397"/>
                  <a:pt x="165" y="20538"/>
                  <a:pt x="336" y="20538"/>
                </a:cubicBezTo>
                <a:cubicBezTo>
                  <a:pt x="452" y="20538"/>
                  <a:pt x="571" y="20473"/>
                  <a:pt x="631" y="20325"/>
                </a:cubicBezTo>
                <a:cubicBezTo>
                  <a:pt x="1180" y="18932"/>
                  <a:pt x="2060" y="17686"/>
                  <a:pt x="3197" y="16696"/>
                </a:cubicBezTo>
                <a:cubicBezTo>
                  <a:pt x="4333" y="15633"/>
                  <a:pt x="5543" y="14680"/>
                  <a:pt x="6716" y="13653"/>
                </a:cubicBezTo>
                <a:cubicBezTo>
                  <a:pt x="9245" y="11271"/>
                  <a:pt x="11445" y="8558"/>
                  <a:pt x="13241" y="5589"/>
                </a:cubicBezTo>
                <a:cubicBezTo>
                  <a:pt x="14304" y="3902"/>
                  <a:pt x="15294" y="2180"/>
                  <a:pt x="16284" y="457"/>
                </a:cubicBezTo>
                <a:cubicBezTo>
                  <a:pt x="16401" y="252"/>
                  <a:pt x="16237" y="0"/>
                  <a:pt x="160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76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76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76"/>
          <p:cNvSpPr/>
          <p:nvPr/>
        </p:nvSpPr>
        <p:spPr>
          <a:xfrm rot="-168174">
            <a:off x="4089408" y="-6861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066CE85-945F-7D89-F9C2-DD7678B2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3" y="2277664"/>
            <a:ext cx="3348355" cy="12954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517A568-641E-DF41-651F-659B1C3CD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29" y="2445561"/>
            <a:ext cx="3037509" cy="138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6" grpId="0"/>
      <p:bldP spid="26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77"/>
          <p:cNvSpPr/>
          <p:nvPr/>
        </p:nvSpPr>
        <p:spPr>
          <a:xfrm rot="-8100000">
            <a:off x="6959647" y="3514197"/>
            <a:ext cx="1007655" cy="598305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3" name="Google Shape;2703;p77"/>
          <p:cNvGrpSpPr/>
          <p:nvPr/>
        </p:nvGrpSpPr>
        <p:grpSpPr>
          <a:xfrm>
            <a:off x="4495879" y="231495"/>
            <a:ext cx="916958" cy="1408895"/>
            <a:chOff x="8406191" y="3449520"/>
            <a:chExt cx="916958" cy="1408895"/>
          </a:xfrm>
        </p:grpSpPr>
        <p:sp>
          <p:nvSpPr>
            <p:cNvPr id="2704" name="Google Shape;2704;p77"/>
            <p:cNvSpPr/>
            <p:nvPr/>
          </p:nvSpPr>
          <p:spPr>
            <a:xfrm rot="946665" flipH="1">
              <a:off x="8754204" y="3477371"/>
              <a:ext cx="392365" cy="1353192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 rot="946665" flipH="1">
              <a:off x="8633769" y="4124206"/>
              <a:ext cx="221820" cy="150496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 rot="946665" flipH="1">
              <a:off x="8829501" y="3978855"/>
              <a:ext cx="94173" cy="40446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7"/>
            <p:cNvSpPr/>
            <p:nvPr/>
          </p:nvSpPr>
          <p:spPr>
            <a:xfrm rot="946665" flipH="1">
              <a:off x="8627713" y="4261514"/>
              <a:ext cx="278768" cy="191095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 rot="946665" flipH="1">
              <a:off x="8468271" y="3612216"/>
              <a:ext cx="410015" cy="51343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1" name="Google Shape;2711;p77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Завиване</a:t>
            </a:r>
            <a:endParaRPr dirty="0"/>
          </a:p>
        </p:txBody>
      </p:sp>
      <p:grpSp>
        <p:nvGrpSpPr>
          <p:cNvPr id="2719" name="Google Shape;2719;p77"/>
          <p:cNvGrpSpPr/>
          <p:nvPr/>
        </p:nvGrpSpPr>
        <p:grpSpPr>
          <a:xfrm>
            <a:off x="4594101" y="-132470"/>
            <a:ext cx="862275" cy="954996"/>
            <a:chOff x="7882401" y="4108055"/>
            <a:chExt cx="862275" cy="954996"/>
          </a:xfrm>
        </p:grpSpPr>
        <p:sp>
          <p:nvSpPr>
            <p:cNvPr id="2720" name="Google Shape;2720;p77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7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7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7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7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font, screenshot, algebra&#10;&#10;Description automatically generated">
            <a:extLst>
              <a:ext uri="{FF2B5EF4-FFF2-40B4-BE49-F238E27FC236}">
                <a16:creationId xmlns:a16="http://schemas.microsoft.com/office/drawing/2014/main" id="{FCE950AE-5264-1CFF-DAE3-D846A203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58" y="1394581"/>
            <a:ext cx="597281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28948-A4A3-BBBF-06B9-053460CFB3D1}"/>
              </a:ext>
            </a:extLst>
          </p:cNvPr>
          <p:cNvSpPr/>
          <p:nvPr/>
        </p:nvSpPr>
        <p:spPr>
          <a:xfrm>
            <a:off x="2112471" y="2942677"/>
            <a:ext cx="3298392" cy="11355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Машината ще е вече в движение, когато ще трябва да завива, затова стига само да изключим дясната</a:t>
            </a:r>
          </a:p>
          <a:p>
            <a:pPr algn="ctr"/>
            <a:r>
              <a:rPr lang="bg-BG" dirty="0">
                <a:latin typeface="Calistoga" panose="020B0604020202020204" charset="0"/>
              </a:rPr>
              <a:t>гума и тя ще завие без проблем.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78"/>
          <p:cNvSpPr txBox="1">
            <a:spLocks noGrp="1"/>
          </p:cNvSpPr>
          <p:nvPr>
            <p:ph type="title"/>
          </p:nvPr>
        </p:nvSpPr>
        <p:spPr>
          <a:xfrm>
            <a:off x="709600" y="512064"/>
            <a:ext cx="77211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loop</a:t>
            </a:r>
            <a:r>
              <a:rPr lang="bg-BG" dirty="0"/>
              <a:t> метода</a:t>
            </a:r>
            <a:endParaRPr dirty="0"/>
          </a:p>
        </p:txBody>
      </p:sp>
      <p:sp>
        <p:nvSpPr>
          <p:cNvPr id="2772" name="Google Shape;2772;p78"/>
          <p:cNvSpPr/>
          <p:nvPr/>
        </p:nvSpPr>
        <p:spPr>
          <a:xfrm rot="5315393">
            <a:off x="8749126" y="114071"/>
            <a:ext cx="28972" cy="22053"/>
          </a:xfrm>
          <a:custGeom>
            <a:avLst/>
            <a:gdLst/>
            <a:ahLst/>
            <a:cxnLst/>
            <a:rect l="l" t="t" r="r" b="b"/>
            <a:pathLst>
              <a:path w="917" h="698" extrusionOk="0">
                <a:moveTo>
                  <a:pt x="440" y="1"/>
                </a:moveTo>
                <a:cubicBezTo>
                  <a:pt x="0" y="1"/>
                  <a:pt x="0" y="697"/>
                  <a:pt x="440" y="697"/>
                </a:cubicBezTo>
                <a:cubicBezTo>
                  <a:pt x="917" y="697"/>
                  <a:pt x="917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78"/>
          <p:cNvSpPr/>
          <p:nvPr/>
        </p:nvSpPr>
        <p:spPr>
          <a:xfrm rot="5315393">
            <a:off x="8843783" y="78779"/>
            <a:ext cx="25528" cy="19715"/>
          </a:xfrm>
          <a:custGeom>
            <a:avLst/>
            <a:gdLst/>
            <a:ahLst/>
            <a:cxnLst/>
            <a:rect l="l" t="t" r="r" b="b"/>
            <a:pathLst>
              <a:path w="808" h="624" extrusionOk="0">
                <a:moveTo>
                  <a:pt x="404" y="0"/>
                </a:moveTo>
                <a:cubicBezTo>
                  <a:pt x="1" y="0"/>
                  <a:pt x="1" y="623"/>
                  <a:pt x="404" y="623"/>
                </a:cubicBezTo>
                <a:cubicBezTo>
                  <a:pt x="807" y="623"/>
                  <a:pt x="807" y="0"/>
                  <a:pt x="4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78"/>
          <p:cNvSpPr/>
          <p:nvPr/>
        </p:nvSpPr>
        <p:spPr>
          <a:xfrm>
            <a:off x="524610" y="5235794"/>
            <a:ext cx="15874" cy="15874"/>
          </a:xfrm>
          <a:custGeom>
            <a:avLst/>
            <a:gdLst/>
            <a:ahLst/>
            <a:cxnLst/>
            <a:rect l="l" t="t" r="r" b="b"/>
            <a:pathLst>
              <a:path w="441" h="441" extrusionOk="0">
                <a:moveTo>
                  <a:pt x="220" y="0"/>
                </a:moveTo>
                <a:cubicBezTo>
                  <a:pt x="0" y="74"/>
                  <a:pt x="0" y="367"/>
                  <a:pt x="220" y="440"/>
                </a:cubicBezTo>
                <a:cubicBezTo>
                  <a:pt x="440" y="367"/>
                  <a:pt x="440" y="74"/>
                  <a:pt x="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78"/>
          <p:cNvSpPr/>
          <p:nvPr/>
        </p:nvSpPr>
        <p:spPr>
          <a:xfrm>
            <a:off x="562872" y="5380926"/>
            <a:ext cx="17170" cy="15874"/>
          </a:xfrm>
          <a:custGeom>
            <a:avLst/>
            <a:gdLst/>
            <a:ahLst/>
            <a:cxnLst/>
            <a:rect l="l" t="t" r="r" b="b"/>
            <a:pathLst>
              <a:path w="477" h="441" extrusionOk="0">
                <a:moveTo>
                  <a:pt x="257" y="1"/>
                </a:moveTo>
                <a:cubicBezTo>
                  <a:pt x="0" y="37"/>
                  <a:pt x="0" y="404"/>
                  <a:pt x="257" y="440"/>
                </a:cubicBezTo>
                <a:cubicBezTo>
                  <a:pt x="477" y="404"/>
                  <a:pt x="477" y="37"/>
                  <a:pt x="2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78"/>
          <p:cNvSpPr/>
          <p:nvPr/>
        </p:nvSpPr>
        <p:spPr>
          <a:xfrm rot="10600495">
            <a:off x="3726288" y="4883464"/>
            <a:ext cx="2347011" cy="34644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E733F-5177-B5A9-8D98-4043EF05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7" y="1151401"/>
            <a:ext cx="5010849" cy="1800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BFBB0D-D2FA-4A66-928A-5A340BDE4D22}"/>
              </a:ext>
            </a:extLst>
          </p:cNvPr>
          <p:cNvCxnSpPr/>
          <p:nvPr/>
        </p:nvCxnSpPr>
        <p:spPr>
          <a:xfrm>
            <a:off x="5453483" y="2273046"/>
            <a:ext cx="1255776" cy="597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3CB3468-54DE-22A2-1367-19590680E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79" y="2951877"/>
            <a:ext cx="2641037" cy="146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3B9A1-C13C-D589-62B1-FDDAE68A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10" y="633984"/>
            <a:ext cx="5044738" cy="41193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1B3533-7218-0E7D-BE31-8F4D881EF21B}"/>
              </a:ext>
            </a:extLst>
          </p:cNvPr>
          <p:cNvCxnSpPr/>
          <p:nvPr/>
        </p:nvCxnSpPr>
        <p:spPr>
          <a:xfrm>
            <a:off x="749808" y="822960"/>
            <a:ext cx="4821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BBFFCD8-ADA5-E535-EFE1-B3800B24A42B}"/>
              </a:ext>
            </a:extLst>
          </p:cNvPr>
          <p:cNvSpPr/>
          <p:nvPr/>
        </p:nvSpPr>
        <p:spPr>
          <a:xfrm>
            <a:off x="5632704" y="707136"/>
            <a:ext cx="2590800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Проверка дали е пусната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CC4905-02AE-C845-3A2A-0DB278D292D6}"/>
              </a:ext>
            </a:extLst>
          </p:cNvPr>
          <p:cNvCxnSpPr>
            <a:cxnSpLocks/>
          </p:cNvCxnSpPr>
          <p:nvPr/>
        </p:nvCxnSpPr>
        <p:spPr>
          <a:xfrm flipV="1">
            <a:off x="2161032" y="1316736"/>
            <a:ext cx="2837688" cy="11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B9ED9-A92F-32FC-75A0-22B9E142DD6D}"/>
              </a:ext>
            </a:extLst>
          </p:cNvPr>
          <p:cNvSpPr/>
          <p:nvPr/>
        </p:nvSpPr>
        <p:spPr>
          <a:xfrm>
            <a:off x="5041392" y="1213104"/>
            <a:ext cx="2980944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Принтиране в серийния </a:t>
            </a:r>
            <a:r>
              <a:rPr lang="bg-BG" dirty="0" err="1">
                <a:latin typeface="Calistoga" panose="020B0604020202020204" charset="0"/>
              </a:rPr>
              <a:t>монитро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B35E24-6494-A268-A2F2-D3B70B02AD77}"/>
              </a:ext>
            </a:extLst>
          </p:cNvPr>
          <p:cNvCxnSpPr>
            <a:cxnSpLocks/>
          </p:cNvCxnSpPr>
          <p:nvPr/>
        </p:nvCxnSpPr>
        <p:spPr>
          <a:xfrm>
            <a:off x="957072" y="1865378"/>
            <a:ext cx="4547616" cy="1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14F33-3433-713D-323F-BC1E2E8F0513}"/>
              </a:ext>
            </a:extLst>
          </p:cNvPr>
          <p:cNvSpPr/>
          <p:nvPr/>
        </p:nvSpPr>
        <p:spPr>
          <a:xfrm>
            <a:off x="5571744" y="1920236"/>
            <a:ext cx="2749296" cy="40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Проверка дали трябва да се отдалечи косачката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93FED0-9AEC-15F2-0751-71FA3C864B0D}"/>
              </a:ext>
            </a:extLst>
          </p:cNvPr>
          <p:cNvCxnSpPr/>
          <p:nvPr/>
        </p:nvCxnSpPr>
        <p:spPr>
          <a:xfrm>
            <a:off x="4486656" y="2913888"/>
            <a:ext cx="847344" cy="9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C976E-6CC7-D5B7-7C7F-2E601000D5C8}"/>
              </a:ext>
            </a:extLst>
          </p:cNvPr>
          <p:cNvSpPr/>
          <p:nvPr/>
        </p:nvSpPr>
        <p:spPr>
          <a:xfrm>
            <a:off x="5358384" y="2642236"/>
            <a:ext cx="2529840" cy="896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няма обект в достатъчна близост до машината и е близо до стената продължава да се движи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2E39C0-A62F-A4FD-DA70-51B3462913E4}"/>
              </a:ext>
            </a:extLst>
          </p:cNvPr>
          <p:cNvCxnSpPr/>
          <p:nvPr/>
        </p:nvCxnSpPr>
        <p:spPr>
          <a:xfrm>
            <a:off x="1048512" y="3749040"/>
            <a:ext cx="406603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CE941-E9A6-D970-C70A-B4C70A416EA5}"/>
              </a:ext>
            </a:extLst>
          </p:cNvPr>
          <p:cNvSpPr/>
          <p:nvPr/>
        </p:nvSpPr>
        <p:spPr>
          <a:xfrm>
            <a:off x="5175504" y="3784091"/>
            <a:ext cx="3102864" cy="3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има обект, машината завива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30706-76A0-5F33-4D26-67FCDFEBB4E4}"/>
              </a:ext>
            </a:extLst>
          </p:cNvPr>
          <p:cNvCxnSpPr/>
          <p:nvPr/>
        </p:nvCxnSpPr>
        <p:spPr>
          <a:xfrm>
            <a:off x="810768" y="4626864"/>
            <a:ext cx="436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A774E-739D-0B52-5D9E-5B364253E56B}"/>
              </a:ext>
            </a:extLst>
          </p:cNvPr>
          <p:cNvSpPr/>
          <p:nvPr/>
        </p:nvSpPr>
        <p:spPr>
          <a:xfrm>
            <a:off x="5334000" y="4509516"/>
            <a:ext cx="2267712" cy="23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не е пусната, спира.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9" grpId="0" animBg="1"/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04DE6A-DF97-193D-A88C-1019A6A845FB}"/>
              </a:ext>
            </a:extLst>
          </p:cNvPr>
          <p:cNvSpPr/>
          <p:nvPr/>
        </p:nvSpPr>
        <p:spPr>
          <a:xfrm>
            <a:off x="409427" y="957941"/>
            <a:ext cx="80447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Благодаря за вниманието!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stoga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EA95A-E92B-AFF7-B4A2-19DD7779AA8E}"/>
              </a:ext>
            </a:extLst>
          </p:cNvPr>
          <p:cNvSpPr/>
          <p:nvPr/>
        </p:nvSpPr>
        <p:spPr>
          <a:xfrm>
            <a:off x="1458468" y="2919984"/>
            <a:ext cx="6227064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Линк за </a:t>
            </a:r>
            <a:r>
              <a:rPr lang="bg-BG" b="1" dirty="0">
                <a:latin typeface="Calistoga" panose="020B0604020202020204" charset="0"/>
              </a:rPr>
              <a:t>симулацията</a:t>
            </a:r>
            <a:r>
              <a:rPr lang="bg-BG" dirty="0">
                <a:latin typeface="Calistoga" panose="020B0604020202020204" charset="0"/>
              </a:rPr>
              <a:t>: </a:t>
            </a:r>
            <a:r>
              <a:rPr lang="en-US" dirty="0">
                <a:latin typeface="Calistoga" panose="020B0604020202020204" charset="0"/>
                <a:hlinkClick r:id="rId3"/>
              </a:rPr>
              <a:t>https://www.tinkercad.com/things/jfiTLDkkPuh</a:t>
            </a:r>
            <a:endParaRPr lang="en-US" dirty="0">
              <a:latin typeface="Calistog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A3AD72-BE58-B544-9C65-2E2CA5BD6057}"/>
              </a:ext>
            </a:extLst>
          </p:cNvPr>
          <p:cNvSpPr/>
          <p:nvPr/>
        </p:nvSpPr>
        <p:spPr>
          <a:xfrm>
            <a:off x="710699" y="3426403"/>
            <a:ext cx="7442184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Линк за </a:t>
            </a:r>
            <a:r>
              <a:rPr lang="en-US" dirty="0" err="1">
                <a:latin typeface="Calistoga" panose="020B0604020202020204" charset="0"/>
              </a:rPr>
              <a:t>github</a:t>
            </a:r>
            <a:r>
              <a:rPr lang="en-US" dirty="0">
                <a:latin typeface="Calistoga" panose="020B0604020202020204" charset="0"/>
              </a:rPr>
              <a:t>: </a:t>
            </a:r>
            <a:r>
              <a:rPr lang="en-US" dirty="0">
                <a:latin typeface="Calistoga" panose="020B0604020202020204" charset="0"/>
                <a:hlinkClick r:id="rId4"/>
              </a:rPr>
              <a:t>https://github.com/atatemur/Automatic-Lawn-Mower-System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82"/>
          <p:cNvSpPr txBox="1">
            <a:spLocks noGrp="1"/>
          </p:cNvSpPr>
          <p:nvPr>
            <p:ph type="ctrTitle"/>
          </p:nvPr>
        </p:nvSpPr>
        <p:spPr>
          <a:xfrm>
            <a:off x="211404" y="374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Искате да си почивате,</a:t>
            </a:r>
            <a:endParaRPr dirty="0"/>
          </a:p>
        </p:txBody>
      </p:sp>
      <p:sp>
        <p:nvSpPr>
          <p:cNvPr id="2826" name="Google Shape;2826;p82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82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itting in a chair on the lawn&#10;&#10;Description automatically generated with low confidence">
            <a:extLst>
              <a:ext uri="{FF2B5EF4-FFF2-40B4-BE49-F238E27FC236}">
                <a16:creationId xmlns:a16="http://schemas.microsoft.com/office/drawing/2014/main" id="{99FB6794-43DF-1ED1-FB8D-98A4C97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76" y="1553718"/>
            <a:ext cx="4151376" cy="2767584"/>
          </a:xfrm>
          <a:prstGeom prst="rect">
            <a:avLst/>
          </a:prstGeom>
        </p:spPr>
      </p:pic>
      <p:sp>
        <p:nvSpPr>
          <p:cNvPr id="4" name="Google Shape;2819;p82">
            <a:extLst>
              <a:ext uri="{FF2B5EF4-FFF2-40B4-BE49-F238E27FC236}">
                <a16:creationId xmlns:a16="http://schemas.microsoft.com/office/drawing/2014/main" id="{DCFD9365-F3D1-8165-0503-1D3F8080540F}"/>
              </a:ext>
            </a:extLst>
          </p:cNvPr>
          <p:cNvSpPr txBox="1">
            <a:spLocks/>
          </p:cNvSpPr>
          <p:nvPr/>
        </p:nvSpPr>
        <p:spPr>
          <a:xfrm>
            <a:off x="211404" y="374047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bg-BG" dirty="0"/>
              <a:t>но градината Ви изглежда така?</a:t>
            </a:r>
          </a:p>
        </p:txBody>
      </p:sp>
      <p:pic>
        <p:nvPicPr>
          <p:cNvPr id="6" name="Picture 5" descr="A picture containing outdoor, grass, subshrub, herb&#10;&#10;Description automatically generated">
            <a:extLst>
              <a:ext uri="{FF2B5EF4-FFF2-40B4-BE49-F238E27FC236}">
                <a16:creationId xmlns:a16="http://schemas.microsoft.com/office/drawing/2014/main" id="{D203FE6E-228D-1016-5F7F-CCCB654F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11" y="1213104"/>
            <a:ext cx="5177792" cy="3448812"/>
          </a:xfrm>
          <a:prstGeom prst="rect">
            <a:avLst/>
          </a:prstGeom>
        </p:spPr>
      </p:pic>
      <p:pic>
        <p:nvPicPr>
          <p:cNvPr id="8" name="Picture 7" descr="A cartoon of a yellow emoticon&#10;&#10;Description automatically generated with low confidence">
            <a:extLst>
              <a:ext uri="{FF2B5EF4-FFF2-40B4-BE49-F238E27FC236}">
                <a16:creationId xmlns:a16="http://schemas.microsoft.com/office/drawing/2014/main" id="{38E9D34E-BEA1-BE28-6CAC-B53AD0B2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237" y="3053050"/>
            <a:ext cx="1921275" cy="1608866"/>
          </a:xfrm>
          <a:prstGeom prst="rect">
            <a:avLst/>
          </a:prstGeom>
        </p:spPr>
      </p:pic>
      <p:sp>
        <p:nvSpPr>
          <p:cNvPr id="9" name="Google Shape;2819;p82">
            <a:extLst>
              <a:ext uri="{FF2B5EF4-FFF2-40B4-BE49-F238E27FC236}">
                <a16:creationId xmlns:a16="http://schemas.microsoft.com/office/drawing/2014/main" id="{D0C18962-9485-3F09-AF17-94C31DC9D632}"/>
              </a:ext>
            </a:extLst>
          </p:cNvPr>
          <p:cNvSpPr txBox="1">
            <a:spLocks/>
          </p:cNvSpPr>
          <p:nvPr/>
        </p:nvSpPr>
        <p:spPr>
          <a:xfrm>
            <a:off x="211404" y="387882"/>
            <a:ext cx="878629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bg-BG" dirty="0"/>
              <a:t>Не се притеснявайте! Имам решението!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E6EBB-506A-ABEA-F312-FBFBE7F0B497}"/>
              </a:ext>
            </a:extLst>
          </p:cNvPr>
          <p:cNvSpPr txBox="1"/>
          <p:nvPr/>
        </p:nvSpPr>
        <p:spPr>
          <a:xfrm>
            <a:off x="2265495" y="1276166"/>
            <a:ext cx="3544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dirty="0"/>
              <a:t>„Тревна </a:t>
            </a:r>
            <a:r>
              <a:rPr lang="bg-BG" sz="2000" dirty="0" err="1"/>
              <a:t>подстрижка</a:t>
            </a:r>
            <a:r>
              <a:rPr lang="bg-BG" sz="2000" dirty="0"/>
              <a:t> А3000“</a:t>
            </a:r>
            <a:endParaRPr lang="en-US" sz="2000" dirty="0">
              <a:latin typeface="Calistoga" panose="020B0604020202020204" charset="0"/>
            </a:endParaRPr>
          </a:p>
        </p:txBody>
      </p:sp>
      <p:pic>
        <p:nvPicPr>
          <p:cNvPr id="13" name="Picture 12" descr="A yellow emoji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D16BE9BC-AF6C-B995-DCD3-B8417B2376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14"/>
          <a:stretch/>
        </p:blipFill>
        <p:spPr>
          <a:xfrm>
            <a:off x="6043491" y="1787718"/>
            <a:ext cx="2775065" cy="2829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4E0EF-30E8-CA3F-37DB-3C2212C47C1D}"/>
              </a:ext>
            </a:extLst>
          </p:cNvPr>
          <p:cNvSpPr txBox="1"/>
          <p:nvPr/>
        </p:nvSpPr>
        <p:spPr>
          <a:xfrm>
            <a:off x="2100299" y="1676276"/>
            <a:ext cx="40149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dirty="0"/>
              <a:t>Автоматична система за движение на косачка в затворен район, без човешка намеса!</a:t>
            </a:r>
            <a:endParaRPr lang="en-US" sz="2000" dirty="0">
              <a:latin typeface="Calistog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9" grpId="0"/>
      <p:bldP spid="4" grpId="0"/>
      <p:bldP spid="4" grpId="1"/>
      <p:bldP spid="9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70"/>
          <p:cNvSpPr txBox="1">
            <a:spLocks noGrp="1"/>
          </p:cNvSpPr>
          <p:nvPr>
            <p:ph type="title"/>
          </p:nvPr>
        </p:nvSpPr>
        <p:spPr>
          <a:xfrm>
            <a:off x="2296735" y="309349"/>
            <a:ext cx="4550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Същност на проекта</a:t>
            </a:r>
            <a:endParaRPr dirty="0"/>
          </a:p>
        </p:txBody>
      </p:sp>
      <p:pic>
        <p:nvPicPr>
          <p:cNvPr id="3" name="Picture 2" descr="A picture containing outdoor, land lot, sky, tree&#10;&#10;Description automatically generated">
            <a:extLst>
              <a:ext uri="{FF2B5EF4-FFF2-40B4-BE49-F238E27FC236}">
                <a16:creationId xmlns:a16="http://schemas.microsoft.com/office/drawing/2014/main" id="{88F18D73-4973-3F4B-5FEF-1EF032380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33462"/>
            <a:ext cx="5486400" cy="307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1"/>
          <p:cNvSpPr txBox="1">
            <a:spLocks noGrp="1"/>
          </p:cNvSpPr>
          <p:nvPr>
            <p:ph type="ctrTitle" idx="15"/>
          </p:nvPr>
        </p:nvSpPr>
        <p:spPr>
          <a:xfrm>
            <a:off x="1885692" y="520140"/>
            <a:ext cx="537261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Алгоритъм за движение</a:t>
            </a:r>
            <a:endParaRPr sz="3600" dirty="0"/>
          </a:p>
        </p:txBody>
      </p:sp>
      <p:sp>
        <p:nvSpPr>
          <p:cNvPr id="2553" name="Google Shape;2553;p71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71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C6E0C-B3B8-B5AD-71CB-040476B619CF}"/>
              </a:ext>
            </a:extLst>
          </p:cNvPr>
          <p:cNvSpPr/>
          <p:nvPr/>
        </p:nvSpPr>
        <p:spPr>
          <a:xfrm>
            <a:off x="2379472" y="1463040"/>
            <a:ext cx="3728720" cy="2914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red lawnmower with black wheels&#10;&#10;Description automatically generated with low confidence">
            <a:extLst>
              <a:ext uri="{FF2B5EF4-FFF2-40B4-BE49-F238E27FC236}">
                <a16:creationId xmlns:a16="http://schemas.microsoft.com/office/drawing/2014/main" id="{46CD82F7-E23D-CE6A-D62C-832AA33B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537" y="1627632"/>
            <a:ext cx="481582" cy="481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1.60494E-6 L 0.28872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72 0.00062 L 0.28872 0.423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72 0.42377 L 0.00069 0.4154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0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41543 L 2.77778E-7 0.089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951 L 0.24809 0.0870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09 0.08704 L 0.24809 0.3345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09 0.33457 L 0.06059 0.334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33457 L 0.05937 0.136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37 0.13673 L 0.20069 0.136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69 0.13673 L 0.20208 0.2648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8 0.26482 L 0.12465 0.2626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65 0.26266 L 0.13194 0.1938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73"/>
          <p:cNvSpPr txBox="1">
            <a:spLocks noGrp="1"/>
          </p:cNvSpPr>
          <p:nvPr>
            <p:ph type="title" idx="2"/>
          </p:nvPr>
        </p:nvSpPr>
        <p:spPr>
          <a:xfrm>
            <a:off x="3291300" y="95882"/>
            <a:ext cx="2561400" cy="55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Блокова схема</a:t>
            </a:r>
            <a:endParaRPr sz="2400" dirty="0"/>
          </a:p>
        </p:txBody>
      </p:sp>
      <p:grpSp>
        <p:nvGrpSpPr>
          <p:cNvPr id="2588" name="Google Shape;2588;p73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589" name="Google Shape;2589;p73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3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3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3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3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3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3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3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3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9636BE4C-8B3F-C413-D3A5-0F1FFE3A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1167130"/>
            <a:ext cx="5972810" cy="311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72"/>
          <p:cNvSpPr txBox="1">
            <a:spLocks noGrp="1"/>
          </p:cNvSpPr>
          <p:nvPr>
            <p:ph type="ctrTitle" idx="15"/>
          </p:nvPr>
        </p:nvSpPr>
        <p:spPr>
          <a:xfrm>
            <a:off x="1097564" y="230404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Електрическа схема</a:t>
            </a:r>
            <a:endParaRPr sz="3600" dirty="0"/>
          </a:p>
        </p:txBody>
      </p:sp>
      <p:sp>
        <p:nvSpPr>
          <p:cNvPr id="2578" name="Google Shape;2578;p72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 descr="A picture containing text, diagram, rectangle, plan&#10;&#10;Description automatically generated">
            <a:extLst>
              <a:ext uri="{FF2B5EF4-FFF2-40B4-BE49-F238E27FC236}">
                <a16:creationId xmlns:a16="http://schemas.microsoft.com/office/drawing/2014/main" id="{D35B8DED-CB82-5DFA-7013-4FA9454B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5" y="919001"/>
            <a:ext cx="5737225" cy="3679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74"/>
          <p:cNvSpPr txBox="1">
            <a:spLocks noGrp="1"/>
          </p:cNvSpPr>
          <p:nvPr>
            <p:ph type="ctrTitle"/>
          </p:nvPr>
        </p:nvSpPr>
        <p:spPr>
          <a:xfrm>
            <a:off x="1345932" y="247537"/>
            <a:ext cx="7153778" cy="11019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1"/>
                </a:solidFill>
              </a:rPr>
              <a:t>Списък със съставки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604" name="Google Shape;2604;p74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2605" name="Google Shape;2605;p74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4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4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4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4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4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4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5A842AE-0C58-2CFF-7419-818AB0A7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30" y="1506378"/>
            <a:ext cx="5463540" cy="3073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1AA0F-DC8B-6636-74D2-27DDA77F4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50" r="20125"/>
          <a:stretch/>
        </p:blipFill>
        <p:spPr>
          <a:xfrm>
            <a:off x="3058438" y="2068184"/>
            <a:ext cx="2905204" cy="345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29EA1-E2C1-9DB8-D8B1-609B933D1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5" t="-4327"/>
          <a:stretch/>
        </p:blipFill>
        <p:spPr>
          <a:xfrm>
            <a:off x="3017520" y="2496695"/>
            <a:ext cx="3230879" cy="345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13EB5-FABB-76B5-C8F6-C03FDAFCD9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4" r="9943"/>
          <a:stretch/>
        </p:blipFill>
        <p:spPr>
          <a:xfrm>
            <a:off x="3058438" y="2945374"/>
            <a:ext cx="2237462" cy="534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E6FC11-859D-CD09-9FD8-58DA2C2E02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40" r="7045"/>
          <a:stretch/>
        </p:blipFill>
        <p:spPr>
          <a:xfrm>
            <a:off x="3060192" y="3570940"/>
            <a:ext cx="3633216" cy="550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B7AFA-78EE-579F-1A2E-1876D5A77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31" r="14438"/>
          <a:stretch/>
        </p:blipFill>
        <p:spPr>
          <a:xfrm>
            <a:off x="3058438" y="4171918"/>
            <a:ext cx="2367002" cy="373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75"/>
          <p:cNvSpPr/>
          <p:nvPr/>
        </p:nvSpPr>
        <p:spPr>
          <a:xfrm rot="-5751256">
            <a:off x="7989912" y="41591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75"/>
          <p:cNvSpPr txBox="1">
            <a:spLocks noGrp="1"/>
          </p:cNvSpPr>
          <p:nvPr>
            <p:ph type="ctrTitle"/>
          </p:nvPr>
        </p:nvSpPr>
        <p:spPr>
          <a:xfrm>
            <a:off x="2263134" y="847344"/>
            <a:ext cx="4361700" cy="108651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Сорс код</a:t>
            </a:r>
            <a:endParaRPr dirty="0"/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CF0950-980E-5CDC-A2EF-0F7F037A0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" y="2128926"/>
            <a:ext cx="2462530" cy="241935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1ACEC1B-5054-F39D-EA47-0146CFE65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2284501"/>
            <a:ext cx="2472055" cy="210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AE1B7-E6C7-D81E-4502-1EE99DDDB12F}"/>
              </a:ext>
            </a:extLst>
          </p:cNvPr>
          <p:cNvSpPr txBox="1"/>
          <p:nvPr/>
        </p:nvSpPr>
        <p:spPr>
          <a:xfrm>
            <a:off x="3316239" y="2388870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Calistoga" panose="020B0604020202020204" charset="0"/>
              </a:rPr>
              <a:t>Нагласяне на пиновете за вход/изход </a:t>
            </a:r>
            <a:endParaRPr lang="en-US" dirty="0">
              <a:solidFill>
                <a:schemeClr val="bg1"/>
              </a:solidFill>
              <a:latin typeface="Calistog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EDC0C-36AA-7DA3-6631-1C92A50E3D87}"/>
              </a:ext>
            </a:extLst>
          </p:cNvPr>
          <p:cNvSpPr txBox="1"/>
          <p:nvPr/>
        </p:nvSpPr>
        <p:spPr>
          <a:xfrm>
            <a:off x="3316239" y="3214981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Calistoga" panose="020B0604020202020204" charset="0"/>
              </a:rPr>
              <a:t>Деклариране на променливи които пазят стойността</a:t>
            </a:r>
            <a:endParaRPr lang="en-US" dirty="0">
              <a:solidFill>
                <a:schemeClr val="bg1"/>
              </a:solidFill>
              <a:latin typeface="Calistoga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1"/>
          <p:cNvSpPr txBox="1">
            <a:spLocks noGrp="1"/>
          </p:cNvSpPr>
          <p:nvPr>
            <p:ph type="ctrTitle" idx="15"/>
          </p:nvPr>
        </p:nvSpPr>
        <p:spPr>
          <a:xfrm>
            <a:off x="713225" y="420624"/>
            <a:ext cx="771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Методи за </a:t>
            </a:r>
            <a:r>
              <a:rPr lang="bg-BG" dirty="0" err="1"/>
              <a:t>ултрасоничните</a:t>
            </a:r>
            <a:r>
              <a:rPr lang="bg-BG" dirty="0"/>
              <a:t> сензори</a:t>
            </a:r>
            <a:endParaRPr sz="3600" dirty="0"/>
          </a:p>
        </p:txBody>
      </p:sp>
      <p:sp>
        <p:nvSpPr>
          <p:cNvPr id="2553" name="Google Shape;2553;p71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71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AB541D-D4E0-F594-4924-E1C9949B4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1" y="1652905"/>
            <a:ext cx="5683250" cy="250825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042E0E-8BFF-22DA-8474-D40DDDFE1131}"/>
              </a:ext>
            </a:extLst>
          </p:cNvPr>
          <p:cNvCxnSpPr/>
          <p:nvPr/>
        </p:nvCxnSpPr>
        <p:spPr>
          <a:xfrm flipV="1">
            <a:off x="2432304" y="1389888"/>
            <a:ext cx="2682240" cy="13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1E4A5-2426-7561-9CBB-5665D60F69F7}"/>
              </a:ext>
            </a:extLst>
          </p:cNvPr>
          <p:cNvSpPr/>
          <p:nvPr/>
        </p:nvSpPr>
        <p:spPr>
          <a:xfrm>
            <a:off x="5169408" y="1200912"/>
            <a:ext cx="3017520" cy="335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Изпращане на звуковата вълна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16C21D-9316-E22B-906B-BA34A7EBB1A0}"/>
              </a:ext>
            </a:extLst>
          </p:cNvPr>
          <p:cNvCxnSpPr/>
          <p:nvPr/>
        </p:nvCxnSpPr>
        <p:spPr>
          <a:xfrm flipV="1">
            <a:off x="3346704" y="2731008"/>
            <a:ext cx="2804160" cy="85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365D26-C1D7-EE33-8F99-227823186B62}"/>
              </a:ext>
            </a:extLst>
          </p:cNvPr>
          <p:cNvSpPr/>
          <p:nvPr/>
        </p:nvSpPr>
        <p:spPr>
          <a:xfrm>
            <a:off x="6193536" y="2571750"/>
            <a:ext cx="2578608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Измерване на времето за отразяване в микросекунди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1D1FAE-2CB0-AD32-701E-8157D7043A0B}"/>
              </a:ext>
            </a:extLst>
          </p:cNvPr>
          <p:cNvCxnSpPr/>
          <p:nvPr/>
        </p:nvCxnSpPr>
        <p:spPr>
          <a:xfrm>
            <a:off x="3346704" y="3992880"/>
            <a:ext cx="2804160" cy="7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B366C4B-FD28-3DA0-F39F-98F2FFF6A990}"/>
              </a:ext>
            </a:extLst>
          </p:cNvPr>
          <p:cNvSpPr/>
          <p:nvPr/>
        </p:nvSpPr>
        <p:spPr>
          <a:xfrm>
            <a:off x="6150864" y="3942588"/>
            <a:ext cx="2474976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Смятане на разстоянието с формула</a:t>
            </a:r>
            <a:endParaRPr lang="en-US" dirty="0">
              <a:latin typeface="Calistog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9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</p:bldLst>
  </p:timing>
</p:sld>
</file>

<file path=ppt/theme/theme1.xml><?xml version="1.0" encoding="utf-8"?>
<a:theme xmlns:a="http://schemas.openxmlformats.org/drawingml/2006/main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224</Words>
  <Application>Microsoft Office PowerPoint</Application>
  <PresentationFormat>On-screen Show (16:9)</PresentationFormat>
  <Paragraphs>35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Open Sans</vt:lpstr>
      <vt:lpstr>Barlow Semi Condensed</vt:lpstr>
      <vt:lpstr>Fira Sans Extra Condensed Medium</vt:lpstr>
      <vt:lpstr>Calistoga</vt:lpstr>
      <vt:lpstr>Voces</vt:lpstr>
      <vt:lpstr>Arial</vt:lpstr>
      <vt:lpstr> Agricultural Technician CV by Slidesgo</vt:lpstr>
      <vt:lpstr>Система за автоматична косачка за трева </vt:lpstr>
      <vt:lpstr>Искате да си почивате,</vt:lpstr>
      <vt:lpstr>Същност на проекта</vt:lpstr>
      <vt:lpstr>Алгоритъм за движение</vt:lpstr>
      <vt:lpstr>Блокова схема</vt:lpstr>
      <vt:lpstr>Електрическа схема</vt:lpstr>
      <vt:lpstr>Списък със съставки</vt:lpstr>
      <vt:lpstr>Сорс код</vt:lpstr>
      <vt:lpstr>Методи за ултрасоничните сензори</vt:lpstr>
      <vt:lpstr>Методи за движение</vt:lpstr>
      <vt:lpstr>Завиване</vt:lpstr>
      <vt:lpstr>loop метода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автоматична косачка за трева</dc:title>
  <dc:creator>User</dc:creator>
  <cp:lastModifiedBy>Ата Темур 06</cp:lastModifiedBy>
  <cp:revision>4</cp:revision>
  <dcterms:modified xsi:type="dcterms:W3CDTF">2023-05-14T07:08:22Z</dcterms:modified>
</cp:coreProperties>
</file>